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1" loCatId="list" qsTypeId="urn:microsoft.com/office/officeart/2005/8/quickstyle/simple2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b="1">
              <a:latin typeface="Perpetua" panose="02020502060401020303" charset="0"/>
              <a:cs typeface="Perpetua" panose="02020502060401020303" charset="0"/>
            </a:rPr>
            <a:t>CLASS ROOM LECTURES</a:t>
          </a:r>
        </a:p>
      </dgm:t>
    </dgm:pt>
    <dgm:pt modelId="{E1399106-9BE2-43F4-9430-F473CB36780F}" type="parTrans" cxnId="{00E7CF75-36F2-48BB-9701-A34E7E57CBA9}">
      <dgm:prSet/>
      <dgm:spPr/>
      <dgm:t>
        <a:bodyPr/>
        <a:lstStyle/>
        <a:p>
          <a:endParaRPr lang="en-US"/>
        </a:p>
      </dgm:t>
    </dgm:pt>
    <dgm:pt modelId="{507A6FE3-4D55-4ED6-A973-429D64C5DF28}" type="sibTrans" cxnId="{00E7CF75-36F2-48BB-9701-A34E7E57CBA9}">
      <dgm:prSet/>
      <dgm:spPr/>
      <dgm:t>
        <a:bodyPr/>
        <a:lstStyle/>
        <a:p>
          <a:endParaRPr lang="en-US"/>
        </a:p>
      </dgm:t>
    </dgm:pt>
    <dgm:pt modelId="{CA58FE74-4619-4E47-BA6C-E0CD35AF5AC2}">
      <dgm:prSet phldrT="[Text]"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b="1">
              <a:latin typeface="Perpetua" panose="02020502060401020303" charset="0"/>
              <a:cs typeface="Perpetua" panose="02020502060401020303" charset="0"/>
            </a:rPr>
            <a:t>TUTORIAL CLASSES</a:t>
          </a:r>
        </a:p>
      </dgm:t>
    </dgm:pt>
    <dgm:pt modelId="{EBAD4DA7-135F-4F4E-9475-804E7DC205D2}" type="parTrans" cxnId="{A94BA24A-9C49-4674-87CA-8F857A7CD3AD}">
      <dgm:prSet/>
      <dgm:spPr/>
      <dgm:t>
        <a:bodyPr/>
        <a:lstStyle/>
        <a:p>
          <a:endParaRPr lang="en-US"/>
        </a:p>
      </dgm:t>
    </dgm:pt>
    <dgm:pt modelId="{5723A07A-E737-45B0-B84E-97FB4DE86580}" type="sibTrans" cxnId="{A94BA24A-9C49-4674-87CA-8F857A7CD3AD}">
      <dgm:prSet/>
      <dgm:spPr/>
      <dgm:t>
        <a:bodyPr/>
        <a:lstStyle/>
        <a:p>
          <a:endParaRPr lang="en-US"/>
        </a:p>
      </dgm:t>
    </dgm:pt>
    <dgm:pt modelId="{D3284563-CEAB-43B3-81C4-5F6C081CBB78}">
      <dgm:prSet phldrT="[Text]"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b="1">
              <a:latin typeface="Perpetua" panose="02020502060401020303" charset="0"/>
              <a:cs typeface="Perpetua" panose="02020502060401020303" charset="0"/>
            </a:rPr>
            <a:t>LIBRARY CLASSES</a:t>
          </a:r>
        </a:p>
      </dgm:t>
    </dgm:pt>
    <dgm:pt modelId="{A2E240DA-ABFA-4A24-BE34-ABE926603D67}" type="parTrans" cxnId="{9891A782-2127-4C8A-A5D1-5D2F9C77F403}">
      <dgm:prSet/>
      <dgm:spPr/>
      <dgm:t>
        <a:bodyPr/>
        <a:lstStyle/>
        <a:p>
          <a:endParaRPr lang="en-US"/>
        </a:p>
      </dgm:t>
    </dgm:pt>
    <dgm:pt modelId="{2E43EE94-FE21-4F90-81B3-CED5B1ECC8C9}" type="sibTrans" cxnId="{9891A782-2127-4C8A-A5D1-5D2F9C77F403}">
      <dgm:prSet/>
      <dgm:spPr/>
      <dgm:t>
        <a:bodyPr/>
        <a:lstStyle/>
        <a:p>
          <a:endParaRPr lang="en-US"/>
        </a:p>
      </dgm:t>
    </dgm:pt>
    <dgm:pt modelId="{1AE1785A-4F33-4530-AD3E-3BAA35F40412}">
      <dgm:prSet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b="1">
              <a:latin typeface="Perpetua" panose="02020502060401020303" charset="0"/>
              <a:cs typeface="Perpetua" panose="02020502060401020303" charset="0"/>
            </a:rPr>
            <a:t>INTERACTIVE SESSIONS</a:t>
          </a:r>
        </a:p>
      </dgm:t>
    </dgm:pt>
    <dgm:pt modelId="{44DC098A-AB06-462C-8583-B5A6C36B48C3}" type="parTrans" cxnId="{730C490A-072C-4E23-A6CB-7C804132980D}">
      <dgm:prSet/>
      <dgm:spPr/>
    </dgm:pt>
    <dgm:pt modelId="{ACF22117-23BF-4C96-8074-25AED57A2CD9}" type="sibTrans" cxnId="{730C490A-072C-4E23-A6CB-7C804132980D}">
      <dgm:prSet/>
      <dgm:spPr/>
    </dgm:pt>
    <dgm:pt modelId="{60A6DB8F-0BD4-4A93-9559-C46F14C93FDA}">
      <dgm:prSet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b="1">
              <a:latin typeface="Perpetua" panose="02020502060401020303" charset="0"/>
              <a:cs typeface="Perpetua" panose="02020502060401020303" charset="0"/>
            </a:rPr>
            <a:t>PROJECT WORKS</a:t>
          </a:r>
        </a:p>
      </dgm:t>
    </dgm:pt>
    <dgm:pt modelId="{C84A871B-D69A-48F7-A328-6343B59296B6}" type="parTrans" cxnId="{EDA9FCAF-1148-472D-9CD3-8EE0DED2E55E}">
      <dgm:prSet/>
      <dgm:spPr/>
    </dgm:pt>
    <dgm:pt modelId="{F987BD42-64BB-4C4D-9B99-E5F41513320D}" type="sibTrans" cxnId="{EDA9FCAF-1148-472D-9CD3-8EE0DED2E55E}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0971512-D8E1-4E4B-89F4-FF2EB164C196}" type="pres">
      <dgm:prSet presAssocID="{773C5012-55F9-436E-B78B-2A38D8AAA0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5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D07B078-3354-4F1B-9438-E4F95C4B43A6}" type="pres">
      <dgm:prSet presAssocID="{CA58FE74-4619-4E47-BA6C-E0CD35AF5A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5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F8B30F84-9FC1-4455-B8FC-CA5DC2189586}" type="pres">
      <dgm:prSet presAssocID="{D3284563-CEAB-43B3-81C4-5F6C081CBB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5">
        <dgm:presLayoutVars>
          <dgm:bulletEnabled val="1"/>
        </dgm:presLayoutVars>
      </dgm:prSet>
      <dgm:spPr/>
    </dgm:pt>
    <dgm:pt modelId="{AD0B6706-9473-4560-A8C2-55DF82BB7EE4}" type="pres">
      <dgm:prSet presAssocID="{2E43EE94-FE21-4F90-81B3-CED5B1ECC8C9}" presName="spaceBetweenRectangles" presStyleCnt="0"/>
      <dgm:spPr/>
    </dgm:pt>
    <dgm:pt modelId="{9F0309DA-17E9-43C8-B74A-E06497A10B11}" type="pres">
      <dgm:prSet presAssocID="{1AE1785A-4F33-4530-AD3E-3BAA35F40412}" presName="parentLin" presStyleCnt="0"/>
      <dgm:spPr/>
    </dgm:pt>
    <dgm:pt modelId="{B9C3F8D5-FAE8-4E15-96CD-D1A5A411A90C}" type="pres">
      <dgm:prSet presAssocID="{1AE1785A-4F33-4530-AD3E-3BAA35F40412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6D022EB6-B91D-45CC-9939-6207BD1B5DE0}" type="pres">
      <dgm:prSet presAssocID="{1AE1785A-4F33-4530-AD3E-3BAA35F404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D6EACF-EC29-42DF-B885-E257A369E796}" type="pres">
      <dgm:prSet presAssocID="{1AE1785A-4F33-4530-AD3E-3BAA35F40412}" presName="negativeSpace" presStyleCnt="0"/>
      <dgm:spPr/>
    </dgm:pt>
    <dgm:pt modelId="{17F53FC0-5910-4165-A09F-98934B2B3405}" type="pres">
      <dgm:prSet presAssocID="{1AE1785A-4F33-4530-AD3E-3BAA35F40412}" presName="childText" presStyleLbl="conFgAcc1" presStyleIdx="3" presStyleCnt="5">
        <dgm:presLayoutVars>
          <dgm:bulletEnabled val="1"/>
        </dgm:presLayoutVars>
      </dgm:prSet>
      <dgm:spPr/>
    </dgm:pt>
    <dgm:pt modelId="{6FD6D6D8-A7EE-4279-AA04-FF56F19105CF}" type="pres">
      <dgm:prSet presAssocID="{ACF22117-23BF-4C96-8074-25AED57A2CD9}" presName="spaceBetweenRectangles" presStyleCnt="0"/>
      <dgm:spPr/>
    </dgm:pt>
    <dgm:pt modelId="{C13A5AA1-831D-42D8-A65D-83DB5D72A7B1}" type="pres">
      <dgm:prSet presAssocID="{60A6DB8F-0BD4-4A93-9559-C46F14C93FDA}" presName="parentLin" presStyleCnt="0"/>
      <dgm:spPr/>
    </dgm:pt>
    <dgm:pt modelId="{755E24B9-FED5-4B6D-B731-173C6983B0A5}" type="pres">
      <dgm:prSet presAssocID="{60A6DB8F-0BD4-4A93-9559-C46F14C93FDA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F8B52C4A-0E71-49C9-9F85-86ED0C1CA2AA}" type="pres">
      <dgm:prSet presAssocID="{60A6DB8F-0BD4-4A93-9559-C46F14C93FD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D1C5F8-5653-4B9F-B3CE-4C4AE5CCE248}" type="pres">
      <dgm:prSet presAssocID="{60A6DB8F-0BD4-4A93-9559-C46F14C93FDA}" presName="negativeSpace" presStyleCnt="0"/>
      <dgm:spPr/>
    </dgm:pt>
    <dgm:pt modelId="{80E8C477-EE47-4A36-98B4-577FB741FEF8}" type="pres">
      <dgm:prSet presAssocID="{60A6DB8F-0BD4-4A93-9559-C46F14C93F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092B21-F861-4259-8760-414C767CC134}" type="presOf" srcId="{D3284563-CEAB-43B3-81C4-5F6C081CBB78}" destId="{F8B30F84-9FC1-4455-B8FC-CA5DC2189586}" srcOrd="1" destOrd="0" presId="urn:microsoft.com/office/officeart/2005/8/layout/list1#1"/>
    <dgm:cxn modelId="{9891A782-2127-4C8A-A5D1-5D2F9C77F403}" srcId="{26C320EB-5352-40AA-A0A9-C13066E1373C}" destId="{D3284563-CEAB-43B3-81C4-5F6C081CBB78}" srcOrd="2" destOrd="0" parTransId="{A2E240DA-ABFA-4A24-BE34-ABE926603D67}" sibTransId="{2E43EE94-FE21-4F90-81B3-CED5B1ECC8C9}"/>
    <dgm:cxn modelId="{D1A31064-8FC8-42AF-AD51-B68217D5FC5D}" type="presOf" srcId="{1AE1785A-4F33-4530-AD3E-3BAA35F40412}" destId="{B9C3F8D5-FAE8-4E15-96CD-D1A5A411A90C}" srcOrd="0" destOrd="0" presId="urn:microsoft.com/office/officeart/2005/8/layout/list1#1"/>
    <dgm:cxn modelId="{B2121046-47E8-4BAC-9204-9797A4F857CB}" type="presOf" srcId="{1AE1785A-4F33-4530-AD3E-3BAA35F40412}" destId="{6D022EB6-B91D-45CC-9939-6207BD1B5DE0}" srcOrd="1" destOrd="0" presId="urn:microsoft.com/office/officeart/2005/8/layout/list1#1"/>
    <dgm:cxn modelId="{00E7CF75-36F2-48BB-9701-A34E7E57CBA9}" srcId="{26C320EB-5352-40AA-A0A9-C13066E1373C}" destId="{773C5012-55F9-436E-B78B-2A38D8AAA0C0}" srcOrd="0" destOrd="0" parTransId="{E1399106-9BE2-43F4-9430-F473CB36780F}" sibTransId="{507A6FE3-4D55-4ED6-A973-429D64C5DF28}"/>
    <dgm:cxn modelId="{56C9D296-047E-49A4-9C21-28A97420BA6D}" type="presOf" srcId="{26C320EB-5352-40AA-A0A9-C13066E1373C}" destId="{E5EECCA3-F875-4B71-92CC-9CCDFB7DBFEF}" srcOrd="0" destOrd="0" presId="urn:microsoft.com/office/officeart/2005/8/layout/list1#1"/>
    <dgm:cxn modelId="{730C490A-072C-4E23-A6CB-7C804132980D}" srcId="{26C320EB-5352-40AA-A0A9-C13066E1373C}" destId="{1AE1785A-4F33-4530-AD3E-3BAA35F40412}" srcOrd="3" destOrd="0" parTransId="{44DC098A-AB06-462C-8583-B5A6C36B48C3}" sibTransId="{ACF22117-23BF-4C96-8074-25AED57A2CD9}"/>
    <dgm:cxn modelId="{C7C55240-D1E0-4889-B948-DC4A694B3EA5}" type="presOf" srcId="{773C5012-55F9-436E-B78B-2A38D8AAA0C0}" destId="{D0971512-D8E1-4E4B-89F4-FF2EB164C196}" srcOrd="1" destOrd="0" presId="urn:microsoft.com/office/officeart/2005/8/layout/list1#1"/>
    <dgm:cxn modelId="{FF7D3E6E-8854-4D4A-8068-0C5672C5C8EC}" type="presOf" srcId="{CA58FE74-4619-4E47-BA6C-E0CD35AF5AC2}" destId="{DD07B078-3354-4F1B-9438-E4F95C4B43A6}" srcOrd="1" destOrd="0" presId="urn:microsoft.com/office/officeart/2005/8/layout/list1#1"/>
    <dgm:cxn modelId="{F35F432B-A0FA-4C04-A339-68EDE639FDE9}" type="presOf" srcId="{60A6DB8F-0BD4-4A93-9559-C46F14C93FDA}" destId="{F8B52C4A-0E71-49C9-9F85-86ED0C1CA2AA}" srcOrd="1" destOrd="0" presId="urn:microsoft.com/office/officeart/2005/8/layout/list1#1"/>
    <dgm:cxn modelId="{06023386-7CD4-4849-9844-9C3F348B2DFA}" type="presOf" srcId="{CA58FE74-4619-4E47-BA6C-E0CD35AF5AC2}" destId="{AEA4B341-6C57-43B8-BC42-9813D43D1335}" srcOrd="0" destOrd="0" presId="urn:microsoft.com/office/officeart/2005/8/layout/list1#1"/>
    <dgm:cxn modelId="{AB59DED8-301B-4DDE-BF0D-59F3505CD045}" type="presOf" srcId="{D3284563-CEAB-43B3-81C4-5F6C081CBB78}" destId="{09CBCBA7-E2EE-4654-BCFB-AB2C2D77E66B}" srcOrd="0" destOrd="0" presId="urn:microsoft.com/office/officeart/2005/8/layout/list1#1"/>
    <dgm:cxn modelId="{72BC1306-9104-410F-A75F-72B724BA2B8A}" type="presOf" srcId="{60A6DB8F-0BD4-4A93-9559-C46F14C93FDA}" destId="{755E24B9-FED5-4B6D-B731-173C6983B0A5}" srcOrd="0" destOrd="0" presId="urn:microsoft.com/office/officeart/2005/8/layout/list1#1"/>
    <dgm:cxn modelId="{EDA9FCAF-1148-472D-9CD3-8EE0DED2E55E}" srcId="{26C320EB-5352-40AA-A0A9-C13066E1373C}" destId="{60A6DB8F-0BD4-4A93-9559-C46F14C93FDA}" srcOrd="4" destOrd="0" parTransId="{C84A871B-D69A-48F7-A328-6343B59296B6}" sibTransId="{F987BD42-64BB-4C4D-9B99-E5F41513320D}"/>
    <dgm:cxn modelId="{A94BA24A-9C49-4674-87CA-8F857A7CD3AD}" srcId="{26C320EB-5352-40AA-A0A9-C13066E1373C}" destId="{CA58FE74-4619-4E47-BA6C-E0CD35AF5AC2}" srcOrd="1" destOrd="0" parTransId="{EBAD4DA7-135F-4F4E-9475-804E7DC205D2}" sibTransId="{5723A07A-E737-45B0-B84E-97FB4DE86580}"/>
    <dgm:cxn modelId="{3052D976-3EAE-472D-8B71-76518F85603F}" type="presOf" srcId="{773C5012-55F9-436E-B78B-2A38D8AAA0C0}" destId="{58B158CB-C1D2-4676-88E6-6B3937A00A96}" srcOrd="0" destOrd="0" presId="urn:microsoft.com/office/officeart/2005/8/layout/list1#1"/>
    <dgm:cxn modelId="{F8BADFC7-5B84-406C-A5F7-8565279560AE}" type="presParOf" srcId="{E5EECCA3-F875-4B71-92CC-9CCDFB7DBFEF}" destId="{667CAF5C-37C0-43B7-8B7E-02CCA3754DB9}" srcOrd="0" destOrd="0" presId="urn:microsoft.com/office/officeart/2005/8/layout/list1#1"/>
    <dgm:cxn modelId="{0797094D-E5FF-4F03-8F19-8BC6D9EA101C}" type="presParOf" srcId="{667CAF5C-37C0-43B7-8B7E-02CCA3754DB9}" destId="{58B158CB-C1D2-4676-88E6-6B3937A00A96}" srcOrd="0" destOrd="0" presId="urn:microsoft.com/office/officeart/2005/8/layout/list1#1"/>
    <dgm:cxn modelId="{EFFEE38F-804B-44F0-BEDF-0B08C27574CE}" type="presParOf" srcId="{667CAF5C-37C0-43B7-8B7E-02CCA3754DB9}" destId="{D0971512-D8E1-4E4B-89F4-FF2EB164C196}" srcOrd="1" destOrd="0" presId="urn:microsoft.com/office/officeart/2005/8/layout/list1#1"/>
    <dgm:cxn modelId="{2B28D2D3-B09B-4588-8DF7-5AFC03865754}" type="presParOf" srcId="{E5EECCA3-F875-4B71-92CC-9CCDFB7DBFEF}" destId="{05E10EBB-C85A-471E-9935-B48B9C39A12E}" srcOrd="1" destOrd="0" presId="urn:microsoft.com/office/officeart/2005/8/layout/list1#1"/>
    <dgm:cxn modelId="{5C199CF2-D0A1-468C-A1D3-C210543726F6}" type="presParOf" srcId="{E5EECCA3-F875-4B71-92CC-9CCDFB7DBFEF}" destId="{1F055725-8984-42CB-98CB-8E7728DD5EAB}" srcOrd="2" destOrd="0" presId="urn:microsoft.com/office/officeart/2005/8/layout/list1#1"/>
    <dgm:cxn modelId="{43CC9409-9754-4CC9-8854-591BF7AE069D}" type="presParOf" srcId="{E5EECCA3-F875-4B71-92CC-9CCDFB7DBFEF}" destId="{5785404B-F53E-4CF2-A702-90A46E89CED8}" srcOrd="3" destOrd="0" presId="urn:microsoft.com/office/officeart/2005/8/layout/list1#1"/>
    <dgm:cxn modelId="{E652B723-A914-4FB9-B709-92228153227E}" type="presParOf" srcId="{E5EECCA3-F875-4B71-92CC-9CCDFB7DBFEF}" destId="{EF963990-07B7-4DBC-8CFE-C86D15B61BB6}" srcOrd="4" destOrd="0" presId="urn:microsoft.com/office/officeart/2005/8/layout/list1#1"/>
    <dgm:cxn modelId="{B3E83B46-87DC-437F-A2CE-638140A769B6}" type="presParOf" srcId="{EF963990-07B7-4DBC-8CFE-C86D15B61BB6}" destId="{AEA4B341-6C57-43B8-BC42-9813D43D1335}" srcOrd="0" destOrd="0" presId="urn:microsoft.com/office/officeart/2005/8/layout/list1#1"/>
    <dgm:cxn modelId="{05588262-6357-4847-8F28-3C6874E6203E}" type="presParOf" srcId="{EF963990-07B7-4DBC-8CFE-C86D15B61BB6}" destId="{DD07B078-3354-4F1B-9438-E4F95C4B43A6}" srcOrd="1" destOrd="0" presId="urn:microsoft.com/office/officeart/2005/8/layout/list1#1"/>
    <dgm:cxn modelId="{72C43D4A-E1F6-4631-AD41-6C0FEC7B255E}" type="presParOf" srcId="{E5EECCA3-F875-4B71-92CC-9CCDFB7DBFEF}" destId="{98F9047E-C8BE-4990-B6F7-84F4581E1FEA}" srcOrd="5" destOrd="0" presId="urn:microsoft.com/office/officeart/2005/8/layout/list1#1"/>
    <dgm:cxn modelId="{C0950A98-4BD4-4E9B-8E08-93193A1C342B}" type="presParOf" srcId="{E5EECCA3-F875-4B71-92CC-9CCDFB7DBFEF}" destId="{FB20FF5F-D131-4A8A-AEBC-01A2B84D6655}" srcOrd="6" destOrd="0" presId="urn:microsoft.com/office/officeart/2005/8/layout/list1#1"/>
    <dgm:cxn modelId="{7A36D5C9-8F20-4FE5-8813-99CDE1FB216A}" type="presParOf" srcId="{E5EECCA3-F875-4B71-92CC-9CCDFB7DBFEF}" destId="{AC1FEB9E-7ED9-4E44-9D47-B63AE5862158}" srcOrd="7" destOrd="0" presId="urn:microsoft.com/office/officeart/2005/8/layout/list1#1"/>
    <dgm:cxn modelId="{6B8E2B1A-33D1-4339-B0EB-8C53271F0D3C}" type="presParOf" srcId="{E5EECCA3-F875-4B71-92CC-9CCDFB7DBFEF}" destId="{04A221FB-3A34-4804-9E1E-FAA254BEF819}" srcOrd="8" destOrd="0" presId="urn:microsoft.com/office/officeart/2005/8/layout/list1#1"/>
    <dgm:cxn modelId="{2F9D718F-8CA8-45EE-8365-FF40606952C3}" type="presParOf" srcId="{04A221FB-3A34-4804-9E1E-FAA254BEF819}" destId="{09CBCBA7-E2EE-4654-BCFB-AB2C2D77E66B}" srcOrd="0" destOrd="0" presId="urn:microsoft.com/office/officeart/2005/8/layout/list1#1"/>
    <dgm:cxn modelId="{FE106B28-BC6A-4FB5-B8FF-5E3AE99C5721}" type="presParOf" srcId="{04A221FB-3A34-4804-9E1E-FAA254BEF819}" destId="{F8B30F84-9FC1-4455-B8FC-CA5DC2189586}" srcOrd="1" destOrd="0" presId="urn:microsoft.com/office/officeart/2005/8/layout/list1#1"/>
    <dgm:cxn modelId="{503CA7BA-EE41-47B6-928D-22EA1B1FD72C}" type="presParOf" srcId="{E5EECCA3-F875-4B71-92CC-9CCDFB7DBFEF}" destId="{75AF99AA-34AA-4169-A0AA-91E0CC0C2D15}" srcOrd="9" destOrd="0" presId="urn:microsoft.com/office/officeart/2005/8/layout/list1#1"/>
    <dgm:cxn modelId="{5C070F96-BD3C-4582-A49C-178F2B1DB30C}" type="presParOf" srcId="{E5EECCA3-F875-4B71-92CC-9CCDFB7DBFEF}" destId="{F855875C-E8B4-4273-8C6C-6A8EC3091B3C}" srcOrd="10" destOrd="0" presId="urn:microsoft.com/office/officeart/2005/8/layout/list1#1"/>
    <dgm:cxn modelId="{7B25CBF2-EBA7-4990-914A-3CD98F2791A5}" type="presParOf" srcId="{E5EECCA3-F875-4B71-92CC-9CCDFB7DBFEF}" destId="{AD0B6706-9473-4560-A8C2-55DF82BB7EE4}" srcOrd="11" destOrd="0" presId="urn:microsoft.com/office/officeart/2005/8/layout/list1#1"/>
    <dgm:cxn modelId="{3CA3CC4E-92B3-44D9-AF43-8B4ADFBDACC2}" type="presParOf" srcId="{E5EECCA3-F875-4B71-92CC-9CCDFB7DBFEF}" destId="{9F0309DA-17E9-43C8-B74A-E06497A10B11}" srcOrd="12" destOrd="0" presId="urn:microsoft.com/office/officeart/2005/8/layout/list1#1"/>
    <dgm:cxn modelId="{6E379BED-1C42-46A0-92EB-C312B2CC6B5B}" type="presParOf" srcId="{9F0309DA-17E9-43C8-B74A-E06497A10B11}" destId="{B9C3F8D5-FAE8-4E15-96CD-D1A5A411A90C}" srcOrd="0" destOrd="0" presId="urn:microsoft.com/office/officeart/2005/8/layout/list1#1"/>
    <dgm:cxn modelId="{A43BB188-F8C9-4F48-8D71-A00C1769CB35}" type="presParOf" srcId="{9F0309DA-17E9-43C8-B74A-E06497A10B11}" destId="{6D022EB6-B91D-45CC-9939-6207BD1B5DE0}" srcOrd="1" destOrd="0" presId="urn:microsoft.com/office/officeart/2005/8/layout/list1#1"/>
    <dgm:cxn modelId="{32A5779E-47D9-4E9A-9CBF-CA1B0C6B8221}" type="presParOf" srcId="{E5EECCA3-F875-4B71-92CC-9CCDFB7DBFEF}" destId="{E4D6EACF-EC29-42DF-B885-E257A369E796}" srcOrd="13" destOrd="0" presId="urn:microsoft.com/office/officeart/2005/8/layout/list1#1"/>
    <dgm:cxn modelId="{0286AB92-4AC2-45CF-AAC8-6531943D9F0C}" type="presParOf" srcId="{E5EECCA3-F875-4B71-92CC-9CCDFB7DBFEF}" destId="{17F53FC0-5910-4165-A09F-98934B2B3405}" srcOrd="14" destOrd="0" presId="urn:microsoft.com/office/officeart/2005/8/layout/list1#1"/>
    <dgm:cxn modelId="{6BC707B6-A795-4535-918D-993926F124CF}" type="presParOf" srcId="{E5EECCA3-F875-4B71-92CC-9CCDFB7DBFEF}" destId="{6FD6D6D8-A7EE-4279-AA04-FF56F19105CF}" srcOrd="15" destOrd="0" presId="urn:microsoft.com/office/officeart/2005/8/layout/list1#1"/>
    <dgm:cxn modelId="{782BF312-F577-41CA-B7D2-1D72D7B4D97F}" type="presParOf" srcId="{E5EECCA3-F875-4B71-92CC-9CCDFB7DBFEF}" destId="{C13A5AA1-831D-42D8-A65D-83DB5D72A7B1}" srcOrd="16" destOrd="0" presId="urn:microsoft.com/office/officeart/2005/8/layout/list1#1"/>
    <dgm:cxn modelId="{3E367C89-72D7-4C38-A89F-C7905E9B53BF}" type="presParOf" srcId="{C13A5AA1-831D-42D8-A65D-83DB5D72A7B1}" destId="{755E24B9-FED5-4B6D-B731-173C6983B0A5}" srcOrd="0" destOrd="0" presId="urn:microsoft.com/office/officeart/2005/8/layout/list1#1"/>
    <dgm:cxn modelId="{C581B513-5FF2-4A63-881E-4ADD41905C38}" type="presParOf" srcId="{C13A5AA1-831D-42D8-A65D-83DB5D72A7B1}" destId="{F8B52C4A-0E71-49C9-9F85-86ED0C1CA2AA}" srcOrd="1" destOrd="0" presId="urn:microsoft.com/office/officeart/2005/8/layout/list1#1"/>
    <dgm:cxn modelId="{4B2D7366-EA70-43C5-B8A3-1512B0CB2ADA}" type="presParOf" srcId="{E5EECCA3-F875-4B71-92CC-9CCDFB7DBFEF}" destId="{CDD1C5F8-5653-4B9F-B3CE-4C4AE5CCE248}" srcOrd="17" destOrd="0" presId="urn:microsoft.com/office/officeart/2005/8/layout/list1#1"/>
    <dgm:cxn modelId="{688A9819-70F9-43DE-9385-FD6B556812A1}" type="presParOf" srcId="{E5EECCA3-F875-4B71-92CC-9CCDFB7DBFEF}" destId="{80E8C477-EE47-4A36-98B4-577FB741FEF8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2" loCatId="list" qsTypeId="urn:microsoft.com/office/officeart/2005/8/quickstyle/simple1#1" qsCatId="simple" csTypeId="urn:microsoft.com/office/officeart/2005/8/colors/accent1_2#2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>
              <a:latin typeface="Perpetua" panose="02020502060401020303" charset="0"/>
              <a:cs typeface="Perpetua" panose="02020502060401020303" charset="0"/>
            </a:rPr>
            <a:t>ACADEMIC PLANNER</a:t>
          </a:r>
        </a:p>
      </dgm:t>
    </dgm:pt>
    <dgm:pt modelId="{E1399106-9BE2-43F4-9430-F473CB36780F}" type="parTrans" cxnId="{C7262234-6A5A-4A24-9677-28CD134B8D64}">
      <dgm:prSet/>
      <dgm:spPr/>
      <dgm:t>
        <a:bodyPr/>
        <a:lstStyle/>
        <a:p>
          <a:endParaRPr lang="en-US"/>
        </a:p>
      </dgm:t>
    </dgm:pt>
    <dgm:pt modelId="{507A6FE3-4D55-4ED6-A973-429D64C5DF28}" type="sibTrans" cxnId="{C7262234-6A5A-4A24-9677-28CD134B8D64}">
      <dgm:prSet/>
      <dgm:spPr/>
      <dgm:t>
        <a:bodyPr/>
        <a:lstStyle/>
        <a:p>
          <a:endParaRPr lang="en-US"/>
        </a:p>
      </dgm:t>
    </dgm:pt>
    <dgm:pt modelId="{CA58FE74-4619-4E47-BA6C-E0CD35AF5AC2}">
      <dgm:prSet phldrT="[Text]"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>
              <a:latin typeface="Perpetua" panose="02020502060401020303" charset="0"/>
              <a:cs typeface="Perpetua" panose="02020502060401020303" charset="0"/>
            </a:rPr>
            <a:t>MODULAR SYLLABUS</a:t>
          </a:r>
        </a:p>
      </dgm:t>
    </dgm:pt>
    <dgm:pt modelId="{EBAD4DA7-135F-4F4E-9475-804E7DC205D2}" type="parTrans" cxnId="{58270866-2E85-4E15-8422-2E75DADF16A2}">
      <dgm:prSet/>
      <dgm:spPr/>
      <dgm:t>
        <a:bodyPr/>
        <a:lstStyle/>
        <a:p>
          <a:endParaRPr lang="en-US"/>
        </a:p>
      </dgm:t>
    </dgm:pt>
    <dgm:pt modelId="{5723A07A-E737-45B0-B84E-97FB4DE86580}" type="sibTrans" cxnId="{58270866-2E85-4E15-8422-2E75DADF16A2}">
      <dgm:prSet/>
      <dgm:spPr/>
      <dgm:t>
        <a:bodyPr/>
        <a:lstStyle/>
        <a:p>
          <a:endParaRPr lang="en-US"/>
        </a:p>
      </dgm:t>
    </dgm:pt>
    <dgm:pt modelId="{D3284563-CEAB-43B3-81C4-5F6C081CBB78}">
      <dgm:prSet phldrT="[Text]"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>
              <a:latin typeface="Perpetua" panose="02020502060401020303" charset="0"/>
              <a:cs typeface="Perpetua" panose="02020502060401020303" charset="0"/>
            </a:rPr>
            <a:t>MENTORING</a:t>
          </a:r>
        </a:p>
      </dgm:t>
    </dgm:pt>
    <dgm:pt modelId="{A2E240DA-ABFA-4A24-BE34-ABE926603D67}" type="parTrans" cxnId="{B74B5EF9-3C03-40DF-8F4A-A6FF5E0AF0E5}">
      <dgm:prSet/>
      <dgm:spPr/>
      <dgm:t>
        <a:bodyPr/>
        <a:lstStyle/>
        <a:p>
          <a:endParaRPr lang="en-US"/>
        </a:p>
      </dgm:t>
    </dgm:pt>
    <dgm:pt modelId="{2E43EE94-FE21-4F90-81B3-CED5B1ECC8C9}" type="sibTrans" cxnId="{B74B5EF9-3C03-40DF-8F4A-A6FF5E0AF0E5}">
      <dgm:prSet/>
      <dgm:spPr/>
      <dgm:t>
        <a:bodyPr/>
        <a:lstStyle/>
        <a:p>
          <a:endParaRPr lang="en-US"/>
        </a:p>
      </dgm:t>
    </dgm:pt>
    <dgm:pt modelId="{B2416E71-7F28-467F-92A2-5EECD9080705}">
      <dgm:prSet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>
              <a:latin typeface="Perpetua" panose="02020502060401020303" charset="0"/>
              <a:cs typeface="Perpetua" panose="02020502060401020303" charset="0"/>
            </a:rPr>
            <a:t>COUNSELLING - ACADEMIC AND PERSONAL</a:t>
          </a:r>
        </a:p>
      </dgm:t>
    </dgm:pt>
    <dgm:pt modelId="{961C7856-08B8-4001-8598-4979744D0556}" type="parTrans" cxnId="{D4428D9A-AD1C-4F43-9C74-CA21BD591FCC}">
      <dgm:prSet/>
      <dgm:spPr/>
    </dgm:pt>
    <dgm:pt modelId="{1BB1B99C-C182-4584-8301-DA87EB73D9C4}" type="sibTrans" cxnId="{D4428D9A-AD1C-4F43-9C74-CA21BD591FCC}">
      <dgm:prSet/>
      <dgm:spPr/>
    </dgm:pt>
    <dgm:pt modelId="{4110EC58-7F36-40AF-AEDF-67F73B9262DB}">
      <dgm:prSet phldr="0" custT="0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>
              <a:latin typeface="Perpetua" panose="02020502060401020303" charset="0"/>
              <a:cs typeface="Perpetua" panose="02020502060401020303" charset="0"/>
            </a:rPr>
            <a:t>PARENTS TEACHER MEETING</a:t>
          </a:r>
        </a:p>
      </dgm:t>
    </dgm:pt>
    <dgm:pt modelId="{437A0C4F-13A4-4D42-8BA2-B805BF437B81}" type="parTrans" cxnId="{AC2C7F68-1162-41FD-95A4-BB82A933ACB2}">
      <dgm:prSet/>
      <dgm:spPr/>
    </dgm:pt>
    <dgm:pt modelId="{2259ED1C-376E-4690-8F44-748E4DE269B0}" type="sibTrans" cxnId="{AC2C7F68-1162-41FD-95A4-BB82A933ACB2}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0971512-D8E1-4E4B-89F4-FF2EB164C196}" type="pres">
      <dgm:prSet presAssocID="{773C5012-55F9-436E-B78B-2A38D8AAA0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5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D07B078-3354-4F1B-9438-E4F95C4B43A6}" type="pres">
      <dgm:prSet presAssocID="{CA58FE74-4619-4E47-BA6C-E0CD35AF5A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5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F8B30F84-9FC1-4455-B8FC-CA5DC2189586}" type="pres">
      <dgm:prSet presAssocID="{D3284563-CEAB-43B3-81C4-5F6C081CBB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5">
        <dgm:presLayoutVars>
          <dgm:bulletEnabled val="1"/>
        </dgm:presLayoutVars>
      </dgm:prSet>
      <dgm:spPr/>
    </dgm:pt>
    <dgm:pt modelId="{37019315-4A53-4068-BB7F-67AB5E046578}" type="pres">
      <dgm:prSet presAssocID="{2E43EE94-FE21-4F90-81B3-CED5B1ECC8C9}" presName="spaceBetweenRectangles" presStyleCnt="0"/>
      <dgm:spPr/>
    </dgm:pt>
    <dgm:pt modelId="{85F012A5-5FF7-401A-8825-DAD87C5C2D85}" type="pres">
      <dgm:prSet presAssocID="{B2416E71-7F28-467F-92A2-5EECD9080705}" presName="parentLin" presStyleCnt="0"/>
      <dgm:spPr/>
    </dgm:pt>
    <dgm:pt modelId="{26EE52FD-3894-44F5-9238-9531C2A48FCF}" type="pres">
      <dgm:prSet presAssocID="{B2416E71-7F28-467F-92A2-5EECD9080705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4C78D46F-A6C3-473E-BA9B-0D2E2F66628A}" type="pres">
      <dgm:prSet presAssocID="{B2416E71-7F28-467F-92A2-5EECD90807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93A252-3483-4F58-ADAF-70AD32D0C079}" type="pres">
      <dgm:prSet presAssocID="{B2416E71-7F28-467F-92A2-5EECD9080705}" presName="negativeSpace" presStyleCnt="0"/>
      <dgm:spPr/>
    </dgm:pt>
    <dgm:pt modelId="{E2BD0138-0919-4140-A8CA-57917CA1FAC8}" type="pres">
      <dgm:prSet presAssocID="{B2416E71-7F28-467F-92A2-5EECD9080705}" presName="childText" presStyleLbl="conFgAcc1" presStyleIdx="3" presStyleCnt="5">
        <dgm:presLayoutVars>
          <dgm:bulletEnabled val="1"/>
        </dgm:presLayoutVars>
      </dgm:prSet>
      <dgm:spPr/>
    </dgm:pt>
    <dgm:pt modelId="{A5DEA0C6-6C17-400C-A3B7-8E4092C8CAE0}" type="pres">
      <dgm:prSet presAssocID="{1BB1B99C-C182-4584-8301-DA87EB73D9C4}" presName="spaceBetweenRectangles" presStyleCnt="0"/>
      <dgm:spPr/>
    </dgm:pt>
    <dgm:pt modelId="{721C0013-266F-4C70-81B1-2E5EB57FE2BB}" type="pres">
      <dgm:prSet presAssocID="{4110EC58-7F36-40AF-AEDF-67F73B9262DB}" presName="parentLin" presStyleCnt="0"/>
      <dgm:spPr/>
    </dgm:pt>
    <dgm:pt modelId="{555A8F14-E813-4A58-B929-F42B3C133967}" type="pres">
      <dgm:prSet presAssocID="{4110EC58-7F36-40AF-AEDF-67F73B9262DB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094B0A62-B779-42BA-B768-4CF114A252E3}" type="pres">
      <dgm:prSet presAssocID="{4110EC58-7F36-40AF-AEDF-67F73B9262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7D8566-9546-428F-9161-0BC0D69DCA39}" type="pres">
      <dgm:prSet presAssocID="{4110EC58-7F36-40AF-AEDF-67F73B9262DB}" presName="negativeSpace" presStyleCnt="0"/>
      <dgm:spPr/>
    </dgm:pt>
    <dgm:pt modelId="{7C06BD15-6335-4C0A-9ABB-22B3F5EB1BA3}" type="pres">
      <dgm:prSet presAssocID="{4110EC58-7F36-40AF-AEDF-67F73B9262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8499BF7-3DF9-435A-BF57-B4FFF6DE8D76}" type="presOf" srcId="{D3284563-CEAB-43B3-81C4-5F6C081CBB78}" destId="{F8B30F84-9FC1-4455-B8FC-CA5DC2189586}" srcOrd="1" destOrd="0" presId="urn:microsoft.com/office/officeart/2005/8/layout/list1#2"/>
    <dgm:cxn modelId="{1AF71BF2-7F07-4ED0-A247-F5EE60D36EB4}" type="presOf" srcId="{773C5012-55F9-436E-B78B-2A38D8AAA0C0}" destId="{D0971512-D8E1-4E4B-89F4-FF2EB164C196}" srcOrd="1" destOrd="0" presId="urn:microsoft.com/office/officeart/2005/8/layout/list1#2"/>
    <dgm:cxn modelId="{80D8DAA9-9997-4C6E-AA75-4E574E6752F5}" type="presOf" srcId="{26C320EB-5352-40AA-A0A9-C13066E1373C}" destId="{E5EECCA3-F875-4B71-92CC-9CCDFB7DBFEF}" srcOrd="0" destOrd="0" presId="urn:microsoft.com/office/officeart/2005/8/layout/list1#2"/>
    <dgm:cxn modelId="{486395B0-69D1-4674-A7BD-5CA89A9A47A8}" type="presOf" srcId="{CA58FE74-4619-4E47-BA6C-E0CD35AF5AC2}" destId="{DD07B078-3354-4F1B-9438-E4F95C4B43A6}" srcOrd="1" destOrd="0" presId="urn:microsoft.com/office/officeart/2005/8/layout/list1#2"/>
    <dgm:cxn modelId="{45CE9114-3773-4D25-9ADA-838D75A4559D}" type="presOf" srcId="{B2416E71-7F28-467F-92A2-5EECD9080705}" destId="{26EE52FD-3894-44F5-9238-9531C2A48FCF}" srcOrd="0" destOrd="0" presId="urn:microsoft.com/office/officeart/2005/8/layout/list1#2"/>
    <dgm:cxn modelId="{B7695D02-9C1E-49A7-9E37-558AE8BE3E7D}" type="presOf" srcId="{B2416E71-7F28-467F-92A2-5EECD9080705}" destId="{4C78D46F-A6C3-473E-BA9B-0D2E2F66628A}" srcOrd="1" destOrd="0" presId="urn:microsoft.com/office/officeart/2005/8/layout/list1#2"/>
    <dgm:cxn modelId="{B74B5EF9-3C03-40DF-8F4A-A6FF5E0AF0E5}" srcId="{26C320EB-5352-40AA-A0A9-C13066E1373C}" destId="{D3284563-CEAB-43B3-81C4-5F6C081CBB78}" srcOrd="2" destOrd="0" parTransId="{A2E240DA-ABFA-4A24-BE34-ABE926603D67}" sibTransId="{2E43EE94-FE21-4F90-81B3-CED5B1ECC8C9}"/>
    <dgm:cxn modelId="{9ED98A73-62B7-4BC3-9401-B29B707E6C1D}" type="presOf" srcId="{D3284563-CEAB-43B3-81C4-5F6C081CBB78}" destId="{09CBCBA7-E2EE-4654-BCFB-AB2C2D77E66B}" srcOrd="0" destOrd="0" presId="urn:microsoft.com/office/officeart/2005/8/layout/list1#2"/>
    <dgm:cxn modelId="{51E92DE6-CA87-4D48-A677-CF8D22219251}" type="presOf" srcId="{4110EC58-7F36-40AF-AEDF-67F73B9262DB}" destId="{094B0A62-B779-42BA-B768-4CF114A252E3}" srcOrd="1" destOrd="0" presId="urn:microsoft.com/office/officeart/2005/8/layout/list1#2"/>
    <dgm:cxn modelId="{1384D045-FBF4-4D38-AA6E-026C03651BBF}" type="presOf" srcId="{CA58FE74-4619-4E47-BA6C-E0CD35AF5AC2}" destId="{AEA4B341-6C57-43B8-BC42-9813D43D1335}" srcOrd="0" destOrd="0" presId="urn:microsoft.com/office/officeart/2005/8/layout/list1#2"/>
    <dgm:cxn modelId="{D4428D9A-AD1C-4F43-9C74-CA21BD591FCC}" srcId="{26C320EB-5352-40AA-A0A9-C13066E1373C}" destId="{B2416E71-7F28-467F-92A2-5EECD9080705}" srcOrd="3" destOrd="0" parTransId="{961C7856-08B8-4001-8598-4979744D0556}" sibTransId="{1BB1B99C-C182-4584-8301-DA87EB73D9C4}"/>
    <dgm:cxn modelId="{58270866-2E85-4E15-8422-2E75DADF16A2}" srcId="{26C320EB-5352-40AA-A0A9-C13066E1373C}" destId="{CA58FE74-4619-4E47-BA6C-E0CD35AF5AC2}" srcOrd="1" destOrd="0" parTransId="{EBAD4DA7-135F-4F4E-9475-804E7DC205D2}" sibTransId="{5723A07A-E737-45B0-B84E-97FB4DE86580}"/>
    <dgm:cxn modelId="{C7262234-6A5A-4A24-9677-28CD134B8D64}" srcId="{26C320EB-5352-40AA-A0A9-C13066E1373C}" destId="{773C5012-55F9-436E-B78B-2A38D8AAA0C0}" srcOrd="0" destOrd="0" parTransId="{E1399106-9BE2-43F4-9430-F473CB36780F}" sibTransId="{507A6FE3-4D55-4ED6-A973-429D64C5DF28}"/>
    <dgm:cxn modelId="{BB326895-F0B8-4E3C-9AE2-191872B70F68}" type="presOf" srcId="{773C5012-55F9-436E-B78B-2A38D8AAA0C0}" destId="{58B158CB-C1D2-4676-88E6-6B3937A00A96}" srcOrd="0" destOrd="0" presId="urn:microsoft.com/office/officeart/2005/8/layout/list1#2"/>
    <dgm:cxn modelId="{AC2C7F68-1162-41FD-95A4-BB82A933ACB2}" srcId="{26C320EB-5352-40AA-A0A9-C13066E1373C}" destId="{4110EC58-7F36-40AF-AEDF-67F73B9262DB}" srcOrd="4" destOrd="0" parTransId="{437A0C4F-13A4-4D42-8BA2-B805BF437B81}" sibTransId="{2259ED1C-376E-4690-8F44-748E4DE269B0}"/>
    <dgm:cxn modelId="{63E0A199-4218-49AF-86CF-318A720135B0}" type="presOf" srcId="{4110EC58-7F36-40AF-AEDF-67F73B9262DB}" destId="{555A8F14-E813-4A58-B929-F42B3C133967}" srcOrd="0" destOrd="0" presId="urn:microsoft.com/office/officeart/2005/8/layout/list1#2"/>
    <dgm:cxn modelId="{A1B3A4D7-63AA-4205-B493-FD9E59C61D06}" type="presParOf" srcId="{E5EECCA3-F875-4B71-92CC-9CCDFB7DBFEF}" destId="{667CAF5C-37C0-43B7-8B7E-02CCA3754DB9}" srcOrd="0" destOrd="0" presId="urn:microsoft.com/office/officeart/2005/8/layout/list1#2"/>
    <dgm:cxn modelId="{051BDDE1-8006-4A1C-8131-9535ED52F9AB}" type="presParOf" srcId="{667CAF5C-37C0-43B7-8B7E-02CCA3754DB9}" destId="{58B158CB-C1D2-4676-88E6-6B3937A00A96}" srcOrd="0" destOrd="0" presId="urn:microsoft.com/office/officeart/2005/8/layout/list1#2"/>
    <dgm:cxn modelId="{DD475321-85AA-42EC-A227-84043540BA44}" type="presParOf" srcId="{667CAF5C-37C0-43B7-8B7E-02CCA3754DB9}" destId="{D0971512-D8E1-4E4B-89F4-FF2EB164C196}" srcOrd="1" destOrd="0" presId="urn:microsoft.com/office/officeart/2005/8/layout/list1#2"/>
    <dgm:cxn modelId="{7ED881E6-5AC9-4B64-9CC3-F0351336A2BF}" type="presParOf" srcId="{E5EECCA3-F875-4B71-92CC-9CCDFB7DBFEF}" destId="{05E10EBB-C85A-471E-9935-B48B9C39A12E}" srcOrd="1" destOrd="0" presId="urn:microsoft.com/office/officeart/2005/8/layout/list1#2"/>
    <dgm:cxn modelId="{D5F7FF0B-FC46-458E-950F-85BAE6AB07E4}" type="presParOf" srcId="{E5EECCA3-F875-4B71-92CC-9CCDFB7DBFEF}" destId="{1F055725-8984-42CB-98CB-8E7728DD5EAB}" srcOrd="2" destOrd="0" presId="urn:microsoft.com/office/officeart/2005/8/layout/list1#2"/>
    <dgm:cxn modelId="{625B29A8-E494-4C50-BA1D-A7A6A29BFB42}" type="presParOf" srcId="{E5EECCA3-F875-4B71-92CC-9CCDFB7DBFEF}" destId="{5785404B-F53E-4CF2-A702-90A46E89CED8}" srcOrd="3" destOrd="0" presId="urn:microsoft.com/office/officeart/2005/8/layout/list1#2"/>
    <dgm:cxn modelId="{ACB0F049-532F-4DCF-ABE6-AA4886ADD6D8}" type="presParOf" srcId="{E5EECCA3-F875-4B71-92CC-9CCDFB7DBFEF}" destId="{EF963990-07B7-4DBC-8CFE-C86D15B61BB6}" srcOrd="4" destOrd="0" presId="urn:microsoft.com/office/officeart/2005/8/layout/list1#2"/>
    <dgm:cxn modelId="{C1F3CFE6-6019-4159-B140-C4274A17411A}" type="presParOf" srcId="{EF963990-07B7-4DBC-8CFE-C86D15B61BB6}" destId="{AEA4B341-6C57-43B8-BC42-9813D43D1335}" srcOrd="0" destOrd="0" presId="urn:microsoft.com/office/officeart/2005/8/layout/list1#2"/>
    <dgm:cxn modelId="{209BBEEF-3D54-4A43-BA61-BEAAC3D49236}" type="presParOf" srcId="{EF963990-07B7-4DBC-8CFE-C86D15B61BB6}" destId="{DD07B078-3354-4F1B-9438-E4F95C4B43A6}" srcOrd="1" destOrd="0" presId="urn:microsoft.com/office/officeart/2005/8/layout/list1#2"/>
    <dgm:cxn modelId="{666F8FCE-C36F-42C2-B588-5AB86F5A5841}" type="presParOf" srcId="{E5EECCA3-F875-4B71-92CC-9CCDFB7DBFEF}" destId="{98F9047E-C8BE-4990-B6F7-84F4581E1FEA}" srcOrd="5" destOrd="0" presId="urn:microsoft.com/office/officeart/2005/8/layout/list1#2"/>
    <dgm:cxn modelId="{48B7EF60-B532-4C29-8C20-E42B8DB956EE}" type="presParOf" srcId="{E5EECCA3-F875-4B71-92CC-9CCDFB7DBFEF}" destId="{FB20FF5F-D131-4A8A-AEBC-01A2B84D6655}" srcOrd="6" destOrd="0" presId="urn:microsoft.com/office/officeart/2005/8/layout/list1#2"/>
    <dgm:cxn modelId="{E5ADF53B-DFCE-4531-8D46-D1D82F6C88CF}" type="presParOf" srcId="{E5EECCA3-F875-4B71-92CC-9CCDFB7DBFEF}" destId="{AC1FEB9E-7ED9-4E44-9D47-B63AE5862158}" srcOrd="7" destOrd="0" presId="urn:microsoft.com/office/officeart/2005/8/layout/list1#2"/>
    <dgm:cxn modelId="{B61A2D54-E416-4895-8EF6-5EA82BD50504}" type="presParOf" srcId="{E5EECCA3-F875-4B71-92CC-9CCDFB7DBFEF}" destId="{04A221FB-3A34-4804-9E1E-FAA254BEF819}" srcOrd="8" destOrd="0" presId="urn:microsoft.com/office/officeart/2005/8/layout/list1#2"/>
    <dgm:cxn modelId="{08806077-89EE-41DE-8EE7-B6F23E54C70F}" type="presParOf" srcId="{04A221FB-3A34-4804-9E1E-FAA254BEF819}" destId="{09CBCBA7-E2EE-4654-BCFB-AB2C2D77E66B}" srcOrd="0" destOrd="0" presId="urn:microsoft.com/office/officeart/2005/8/layout/list1#2"/>
    <dgm:cxn modelId="{899C7344-5437-4E96-83BB-546356758002}" type="presParOf" srcId="{04A221FB-3A34-4804-9E1E-FAA254BEF819}" destId="{F8B30F84-9FC1-4455-B8FC-CA5DC2189586}" srcOrd="1" destOrd="0" presId="urn:microsoft.com/office/officeart/2005/8/layout/list1#2"/>
    <dgm:cxn modelId="{62AB430F-09FB-49E0-AF4A-B3F789FAD271}" type="presParOf" srcId="{E5EECCA3-F875-4B71-92CC-9CCDFB7DBFEF}" destId="{75AF99AA-34AA-4169-A0AA-91E0CC0C2D15}" srcOrd="9" destOrd="0" presId="urn:microsoft.com/office/officeart/2005/8/layout/list1#2"/>
    <dgm:cxn modelId="{B9C075C1-00BC-42D5-87C1-8C77DF072F08}" type="presParOf" srcId="{E5EECCA3-F875-4B71-92CC-9CCDFB7DBFEF}" destId="{F855875C-E8B4-4273-8C6C-6A8EC3091B3C}" srcOrd="10" destOrd="0" presId="urn:microsoft.com/office/officeart/2005/8/layout/list1#2"/>
    <dgm:cxn modelId="{9E84C448-D025-46CD-891D-2808594E017B}" type="presParOf" srcId="{E5EECCA3-F875-4B71-92CC-9CCDFB7DBFEF}" destId="{37019315-4A53-4068-BB7F-67AB5E046578}" srcOrd="11" destOrd="0" presId="urn:microsoft.com/office/officeart/2005/8/layout/list1#2"/>
    <dgm:cxn modelId="{BDA8BAE2-DC8B-47D1-A298-21995355E494}" type="presParOf" srcId="{E5EECCA3-F875-4B71-92CC-9CCDFB7DBFEF}" destId="{85F012A5-5FF7-401A-8825-DAD87C5C2D85}" srcOrd="12" destOrd="0" presId="urn:microsoft.com/office/officeart/2005/8/layout/list1#2"/>
    <dgm:cxn modelId="{B3CB8D48-F333-4216-B0DE-CACD96DD96C1}" type="presParOf" srcId="{85F012A5-5FF7-401A-8825-DAD87C5C2D85}" destId="{26EE52FD-3894-44F5-9238-9531C2A48FCF}" srcOrd="0" destOrd="0" presId="urn:microsoft.com/office/officeart/2005/8/layout/list1#2"/>
    <dgm:cxn modelId="{3D68D142-F287-47AE-BD7D-0D3DC9E80CC7}" type="presParOf" srcId="{85F012A5-5FF7-401A-8825-DAD87C5C2D85}" destId="{4C78D46F-A6C3-473E-BA9B-0D2E2F66628A}" srcOrd="1" destOrd="0" presId="urn:microsoft.com/office/officeart/2005/8/layout/list1#2"/>
    <dgm:cxn modelId="{B119D2A1-A54C-426A-B4A5-769C313AAB22}" type="presParOf" srcId="{E5EECCA3-F875-4B71-92CC-9CCDFB7DBFEF}" destId="{4593A252-3483-4F58-ADAF-70AD32D0C079}" srcOrd="13" destOrd="0" presId="urn:microsoft.com/office/officeart/2005/8/layout/list1#2"/>
    <dgm:cxn modelId="{6152D1BC-FE76-4236-877E-4F16C7C7909C}" type="presParOf" srcId="{E5EECCA3-F875-4B71-92CC-9CCDFB7DBFEF}" destId="{E2BD0138-0919-4140-A8CA-57917CA1FAC8}" srcOrd="14" destOrd="0" presId="urn:microsoft.com/office/officeart/2005/8/layout/list1#2"/>
    <dgm:cxn modelId="{02305C2F-6589-4D31-A2C6-B2C45E14546E}" type="presParOf" srcId="{E5EECCA3-F875-4B71-92CC-9CCDFB7DBFEF}" destId="{A5DEA0C6-6C17-400C-A3B7-8E4092C8CAE0}" srcOrd="15" destOrd="0" presId="urn:microsoft.com/office/officeart/2005/8/layout/list1#2"/>
    <dgm:cxn modelId="{BEF421CE-96C3-4224-B762-6D59C385AC95}" type="presParOf" srcId="{E5EECCA3-F875-4B71-92CC-9CCDFB7DBFEF}" destId="{721C0013-266F-4C70-81B1-2E5EB57FE2BB}" srcOrd="16" destOrd="0" presId="urn:microsoft.com/office/officeart/2005/8/layout/list1#2"/>
    <dgm:cxn modelId="{37709876-3CEA-4F29-B871-59E5A861214E}" type="presParOf" srcId="{721C0013-266F-4C70-81B1-2E5EB57FE2BB}" destId="{555A8F14-E813-4A58-B929-F42B3C133967}" srcOrd="0" destOrd="0" presId="urn:microsoft.com/office/officeart/2005/8/layout/list1#2"/>
    <dgm:cxn modelId="{7E0A3988-78D4-4C30-A60E-EAA73B442898}" type="presParOf" srcId="{721C0013-266F-4C70-81B1-2E5EB57FE2BB}" destId="{094B0A62-B779-42BA-B768-4CF114A252E3}" srcOrd="1" destOrd="0" presId="urn:microsoft.com/office/officeart/2005/8/layout/list1#2"/>
    <dgm:cxn modelId="{09872B54-60C8-4502-B62D-C2101983BA34}" type="presParOf" srcId="{E5EECCA3-F875-4B71-92CC-9CCDFB7DBFEF}" destId="{787D8566-9546-428F-9161-0BC0D69DCA39}" srcOrd="17" destOrd="0" presId="urn:microsoft.com/office/officeart/2005/8/layout/list1#2"/>
    <dgm:cxn modelId="{B03BBB44-13CF-4CE2-B48B-DB2F6B32CECE}" type="presParOf" srcId="{E5EECCA3-F875-4B71-92CC-9CCDFB7DBFEF}" destId="{7C06BD15-6335-4C0A-9ABB-22B3F5EB1BA3}" srcOrd="18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290420"/>
          <a:ext cx="657034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71512-D8E1-4E4B-89F4-FF2EB164C196}">
      <dsp:nvSpPr>
        <dsp:cNvPr id="0" name=""/>
        <dsp:cNvSpPr/>
      </dsp:nvSpPr>
      <dsp:spPr>
        <a:xfrm>
          <a:off x="328517" y="9980"/>
          <a:ext cx="459924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840" tIns="0" rIns="17384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1900" b="1" kern="1200">
              <a:latin typeface="Perpetua" panose="02020502060401020303" charset="0"/>
              <a:cs typeface="Perpetua" panose="02020502060401020303" charset="0"/>
            </a:rPr>
            <a:t>CLASS ROOM LECTURES</a:t>
          </a:r>
        </a:p>
      </dsp:txBody>
      <dsp:txXfrm>
        <a:off x="328517" y="9980"/>
        <a:ext cx="4599241" cy="560880"/>
      </dsp:txXfrm>
    </dsp:sp>
    <dsp:sp modelId="{FB20FF5F-D131-4A8A-AEBC-01A2B84D6655}">
      <dsp:nvSpPr>
        <dsp:cNvPr id="0" name=""/>
        <dsp:cNvSpPr/>
      </dsp:nvSpPr>
      <dsp:spPr>
        <a:xfrm>
          <a:off x="0" y="1152260"/>
          <a:ext cx="657034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B078-3354-4F1B-9438-E4F95C4B43A6}">
      <dsp:nvSpPr>
        <dsp:cNvPr id="0" name=""/>
        <dsp:cNvSpPr/>
      </dsp:nvSpPr>
      <dsp:spPr>
        <a:xfrm>
          <a:off x="328517" y="871820"/>
          <a:ext cx="459924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840" tIns="0" rIns="17384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1900" b="1" kern="1200">
              <a:latin typeface="Perpetua" panose="02020502060401020303" charset="0"/>
              <a:cs typeface="Perpetua" panose="02020502060401020303" charset="0"/>
            </a:rPr>
            <a:t>TUTORIAL CLASSES</a:t>
          </a:r>
        </a:p>
      </dsp:txBody>
      <dsp:txXfrm>
        <a:off x="328517" y="871820"/>
        <a:ext cx="4599241" cy="560880"/>
      </dsp:txXfrm>
    </dsp:sp>
    <dsp:sp modelId="{F855875C-E8B4-4273-8C6C-6A8EC3091B3C}">
      <dsp:nvSpPr>
        <dsp:cNvPr id="0" name=""/>
        <dsp:cNvSpPr/>
      </dsp:nvSpPr>
      <dsp:spPr>
        <a:xfrm>
          <a:off x="0" y="2014100"/>
          <a:ext cx="657034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30F84-9FC1-4455-B8FC-CA5DC2189586}">
      <dsp:nvSpPr>
        <dsp:cNvPr id="0" name=""/>
        <dsp:cNvSpPr/>
      </dsp:nvSpPr>
      <dsp:spPr>
        <a:xfrm>
          <a:off x="328517" y="1733660"/>
          <a:ext cx="459924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840" tIns="0" rIns="17384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1900" b="1" kern="1200">
              <a:latin typeface="Perpetua" panose="02020502060401020303" charset="0"/>
              <a:cs typeface="Perpetua" panose="02020502060401020303" charset="0"/>
            </a:rPr>
            <a:t>LIBRARY CLASSES</a:t>
          </a:r>
        </a:p>
      </dsp:txBody>
      <dsp:txXfrm>
        <a:off x="328517" y="1733660"/>
        <a:ext cx="4599241" cy="560880"/>
      </dsp:txXfrm>
    </dsp:sp>
    <dsp:sp modelId="{17F53FC0-5910-4165-A09F-98934B2B3405}">
      <dsp:nvSpPr>
        <dsp:cNvPr id="0" name=""/>
        <dsp:cNvSpPr/>
      </dsp:nvSpPr>
      <dsp:spPr>
        <a:xfrm>
          <a:off x="0" y="2875940"/>
          <a:ext cx="657034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2EB6-B91D-45CC-9939-6207BD1B5DE0}">
      <dsp:nvSpPr>
        <dsp:cNvPr id="0" name=""/>
        <dsp:cNvSpPr/>
      </dsp:nvSpPr>
      <dsp:spPr>
        <a:xfrm>
          <a:off x="328517" y="2595500"/>
          <a:ext cx="459924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840" tIns="0" rIns="17384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>
              <a:latin typeface="Perpetua" panose="02020502060401020303" charset="0"/>
              <a:cs typeface="Perpetua" panose="02020502060401020303" charset="0"/>
            </a:rPr>
            <a:t>INTERACTIVE SESSIONS</a:t>
          </a:r>
        </a:p>
      </dsp:txBody>
      <dsp:txXfrm>
        <a:off x="328517" y="2595500"/>
        <a:ext cx="4599241" cy="560880"/>
      </dsp:txXfrm>
    </dsp:sp>
    <dsp:sp modelId="{80E8C477-EE47-4A36-98B4-577FB741FEF8}">
      <dsp:nvSpPr>
        <dsp:cNvPr id="0" name=""/>
        <dsp:cNvSpPr/>
      </dsp:nvSpPr>
      <dsp:spPr>
        <a:xfrm>
          <a:off x="0" y="3737780"/>
          <a:ext cx="657034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52C4A-0E71-49C9-9F85-86ED0C1CA2AA}">
      <dsp:nvSpPr>
        <dsp:cNvPr id="0" name=""/>
        <dsp:cNvSpPr/>
      </dsp:nvSpPr>
      <dsp:spPr>
        <a:xfrm>
          <a:off x="328517" y="3457340"/>
          <a:ext cx="459924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840" tIns="0" rIns="173840" bIns="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>
              <a:latin typeface="Perpetua" panose="02020502060401020303" charset="0"/>
              <a:cs typeface="Perpetua" panose="02020502060401020303" charset="0"/>
            </a:rPr>
            <a:t>PROJECT WORKS</a:t>
          </a:r>
        </a:p>
      </dsp:txBody>
      <dsp:txXfrm>
        <a:off x="328517" y="3457340"/>
        <a:ext cx="4599241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502137"/>
          <a:ext cx="72821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71512-D8E1-4E4B-89F4-FF2EB164C196}">
      <dsp:nvSpPr>
        <dsp:cNvPr id="0" name=""/>
        <dsp:cNvSpPr/>
      </dsp:nvSpPr>
      <dsp:spPr>
        <a:xfrm>
          <a:off x="364109" y="206937"/>
          <a:ext cx="509752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674" tIns="0" rIns="19267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2000" kern="1200">
              <a:latin typeface="Perpetua" panose="02020502060401020303" charset="0"/>
              <a:cs typeface="Perpetua" panose="02020502060401020303" charset="0"/>
            </a:rPr>
            <a:t>ACADEMIC PLANNER</a:t>
          </a:r>
        </a:p>
      </dsp:txBody>
      <dsp:txXfrm>
        <a:off x="364109" y="206937"/>
        <a:ext cx="5097526" cy="590400"/>
      </dsp:txXfrm>
    </dsp:sp>
    <dsp:sp modelId="{FB20FF5F-D131-4A8A-AEBC-01A2B84D6655}">
      <dsp:nvSpPr>
        <dsp:cNvPr id="0" name=""/>
        <dsp:cNvSpPr/>
      </dsp:nvSpPr>
      <dsp:spPr>
        <a:xfrm>
          <a:off x="0" y="1409337"/>
          <a:ext cx="72821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B078-3354-4F1B-9438-E4F95C4B43A6}">
      <dsp:nvSpPr>
        <dsp:cNvPr id="0" name=""/>
        <dsp:cNvSpPr/>
      </dsp:nvSpPr>
      <dsp:spPr>
        <a:xfrm>
          <a:off x="364109" y="1114137"/>
          <a:ext cx="509752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674" tIns="0" rIns="19267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2000" kern="1200">
              <a:latin typeface="Perpetua" panose="02020502060401020303" charset="0"/>
              <a:cs typeface="Perpetua" panose="02020502060401020303" charset="0"/>
            </a:rPr>
            <a:t>MODULAR SYLLABUS</a:t>
          </a:r>
        </a:p>
      </dsp:txBody>
      <dsp:txXfrm>
        <a:off x="364109" y="1114137"/>
        <a:ext cx="5097526" cy="590400"/>
      </dsp:txXfrm>
    </dsp:sp>
    <dsp:sp modelId="{F855875C-E8B4-4273-8C6C-6A8EC3091B3C}">
      <dsp:nvSpPr>
        <dsp:cNvPr id="0" name=""/>
        <dsp:cNvSpPr/>
      </dsp:nvSpPr>
      <dsp:spPr>
        <a:xfrm>
          <a:off x="0" y="2316537"/>
          <a:ext cx="72821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30F84-9FC1-4455-B8FC-CA5DC2189586}">
      <dsp:nvSpPr>
        <dsp:cNvPr id="0" name=""/>
        <dsp:cNvSpPr/>
      </dsp:nvSpPr>
      <dsp:spPr>
        <a:xfrm>
          <a:off x="364109" y="2021337"/>
          <a:ext cx="509752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674" tIns="0" rIns="19267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2000" kern="1200">
              <a:latin typeface="Perpetua" panose="02020502060401020303" charset="0"/>
              <a:cs typeface="Perpetua" panose="02020502060401020303" charset="0"/>
            </a:rPr>
            <a:t>MENTORING</a:t>
          </a:r>
        </a:p>
      </dsp:txBody>
      <dsp:txXfrm>
        <a:off x="364109" y="2021337"/>
        <a:ext cx="5097526" cy="590400"/>
      </dsp:txXfrm>
    </dsp:sp>
    <dsp:sp modelId="{E2BD0138-0919-4140-A8CA-57917CA1FAC8}">
      <dsp:nvSpPr>
        <dsp:cNvPr id="0" name=""/>
        <dsp:cNvSpPr/>
      </dsp:nvSpPr>
      <dsp:spPr>
        <a:xfrm>
          <a:off x="0" y="3223737"/>
          <a:ext cx="72821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8D46F-A6C3-473E-BA9B-0D2E2F66628A}">
      <dsp:nvSpPr>
        <dsp:cNvPr id="0" name=""/>
        <dsp:cNvSpPr/>
      </dsp:nvSpPr>
      <dsp:spPr>
        <a:xfrm>
          <a:off x="364109" y="2928537"/>
          <a:ext cx="509752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674" tIns="0" rIns="19267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>
              <a:latin typeface="Perpetua" panose="02020502060401020303" charset="0"/>
              <a:cs typeface="Perpetua" panose="02020502060401020303" charset="0"/>
            </a:rPr>
            <a:t>COUNSELLING - ACADEMIC AND PERSONAL</a:t>
          </a:r>
        </a:p>
      </dsp:txBody>
      <dsp:txXfrm>
        <a:off x="364109" y="2928537"/>
        <a:ext cx="5097526" cy="590400"/>
      </dsp:txXfrm>
    </dsp:sp>
    <dsp:sp modelId="{7C06BD15-6335-4C0A-9ABB-22B3F5EB1BA3}">
      <dsp:nvSpPr>
        <dsp:cNvPr id="0" name=""/>
        <dsp:cNvSpPr/>
      </dsp:nvSpPr>
      <dsp:spPr>
        <a:xfrm>
          <a:off x="0" y="4130937"/>
          <a:ext cx="72821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B0A62-B779-42BA-B768-4CF114A252E3}">
      <dsp:nvSpPr>
        <dsp:cNvPr id="0" name=""/>
        <dsp:cNvSpPr/>
      </dsp:nvSpPr>
      <dsp:spPr>
        <a:xfrm>
          <a:off x="364109" y="3835737"/>
          <a:ext cx="509752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674" tIns="0" rIns="19267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>
              <a:latin typeface="Perpetua" panose="02020502060401020303" charset="0"/>
              <a:cs typeface="Perpetua" panose="02020502060401020303" charset="0"/>
            </a:rPr>
            <a:t>PARENTS TEACHER MEETING</a:t>
          </a:r>
        </a:p>
      </dsp:txBody>
      <dsp:txXfrm>
        <a:off x="364109" y="3835737"/>
        <a:ext cx="5097526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954530" y="569595"/>
            <a:ext cx="828294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THE DEPARTMENT OF ODIA</a:t>
            </a:r>
          </a:p>
          <a:p>
            <a:pPr algn="ctr"/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WELCOMES </a:t>
            </a:r>
          </a:p>
          <a:p>
            <a:pPr algn="ctr"/>
            <a:endParaRPr lang="en-IN" altLang="en-US" sz="4000">
              <a:latin typeface="Perpetua" panose="02020502060401020303" charset="0"/>
              <a:cs typeface="Perpetua" panose="02020502060401020303" charset="0"/>
            </a:endParaRPr>
          </a:p>
          <a:p>
            <a:pPr algn="ctr"/>
            <a:endParaRPr lang="en-IN" altLang="en-US" sz="4000" b="1">
              <a:solidFill>
                <a:schemeClr val="bg1"/>
              </a:solidFill>
              <a:latin typeface="Perpetua" panose="02020502060401020303" charset="0"/>
              <a:cs typeface="Perpetua" panose="02020502060401020303" charset="0"/>
              <a:sym typeface="+mn-ea"/>
            </a:endParaRPr>
          </a:p>
          <a:p>
            <a:pPr algn="ctr"/>
            <a:r>
              <a:rPr lang="en-IN" altLang="en-US" sz="4000" b="1">
                <a:solidFill>
                  <a:schemeClr val="bg1"/>
                </a:solidFill>
                <a:latin typeface="Perpetua" panose="02020502060401020303" charset="0"/>
                <a:cs typeface="Perpetua" panose="02020502060401020303" charset="0"/>
                <a:sym typeface="+mn-ea"/>
              </a:rPr>
              <a:t>NAAC PEER TEAM MEMBERS</a:t>
            </a:r>
            <a:endParaRPr lang="en-IN" altLang="en-US" sz="3600" b="1">
              <a:latin typeface="Perpetua" panose="02020502060401020303" charset="0"/>
              <a:cs typeface="Perpetua" panose="02020502060401020303" charset="0"/>
            </a:endParaRPr>
          </a:p>
          <a:p>
            <a:pPr algn="ctr"/>
            <a:endParaRPr lang="en-IN" altLang="en-US" sz="3600" b="1">
              <a:latin typeface="Perpetua" panose="02020502060401020303" charset="0"/>
              <a:cs typeface="Perpetua" panose="02020502060401020303" charset="0"/>
            </a:endParaRPr>
          </a:p>
          <a:p>
            <a:pPr algn="ctr"/>
            <a:endParaRPr lang="en-IN" altLang="en-US" sz="2800" b="1">
              <a:latin typeface="Perpetua" panose="02020502060401020303" charset="0"/>
              <a:cs typeface="Perpetua" panose="02020502060401020303" charset="0"/>
            </a:endParaRPr>
          </a:p>
          <a:p>
            <a:pPr algn="ctr"/>
            <a:endParaRPr lang="en-IN" altLang="en-US" sz="2800" b="1">
              <a:latin typeface="Perpetua" panose="02020502060401020303" charset="0"/>
              <a:cs typeface="Perpetua" panose="02020502060401020303" charset="0"/>
            </a:endParaRPr>
          </a:p>
          <a:p>
            <a:pPr algn="ctr"/>
            <a:endParaRPr lang="en-IN" altLang="en-US" sz="2800" b="1">
              <a:latin typeface="Perpetua" panose="02020502060401020303" charset="0"/>
              <a:cs typeface="Perpetua" panose="02020502060401020303" charset="0"/>
            </a:endParaRPr>
          </a:p>
          <a:p>
            <a:pPr algn="ctr"/>
            <a:r>
              <a:rPr lang="en-IN" altLang="en-US" sz="2800" b="1">
                <a:latin typeface="Perpetua" panose="02020502060401020303" charset="0"/>
                <a:cs typeface="Perpetua" panose="02020502060401020303" charset="0"/>
              </a:rPr>
              <a:t>A.B.M COLLEGE, JAMSHEDPUR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5211" t="7094" r="84032" b="69514"/>
          <a:stretch>
            <a:fillRect/>
          </a:stretch>
        </p:blipFill>
        <p:spPr>
          <a:xfrm>
            <a:off x="356870" y="339725"/>
            <a:ext cx="1152525" cy="1253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5500"/>
            <a:ext cx="10972800" cy="582613"/>
          </a:xfrm>
        </p:spPr>
        <p:txBody>
          <a:bodyPr/>
          <a:lstStyle/>
          <a:p>
            <a:pPr algn="ctr"/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STUDENTS SUCCESS RATE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1733550" y="2394585"/>
          <a:ext cx="853249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APPEARED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PASSED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2013-2014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04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03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04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457200"/>
            <a:ext cx="10972800" cy="582613"/>
          </a:xfrm>
        </p:spPr>
        <p:txBody>
          <a:bodyPr/>
          <a:lstStyle/>
          <a:p>
            <a:pPr algn="ctr"/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SPECIAL FEATURES OF THE DEPARTMENT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94815" y="1170940"/>
          <a:ext cx="728218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53340"/>
            <a:ext cx="12078335" cy="1544955"/>
          </a:xfrm>
        </p:spPr>
        <p:txBody>
          <a:bodyPr/>
          <a:lstStyle/>
          <a:p>
            <a:pPr algn="ctr"/>
            <a:r>
              <a:rPr lang="en-IN" altLang="en-US" sz="3200" b="1">
                <a:latin typeface="Perpetua" panose="02020502060401020303" charset="0"/>
                <a:cs typeface="Perpetua" panose="02020502060401020303" charset="0"/>
              </a:rPr>
              <a:t>ACADEMIC ACTIVITIES ORGANISED BY THE DEPARTMENT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733425" y="1506855"/>
          <a:ext cx="10923270" cy="47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050"/>
                <a:gridCol w="8491220"/>
              </a:tblGrid>
              <a:tr h="4572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TOPIC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2013-2014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LITERATURE AND CREATIVITY”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</a:tr>
              <a:tr h="9918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ODIA UPANYAS RA SAMAKALINA SAMAJ CHITRA”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PRATICAL ASPECT OF ODIA SANTH LITERATURE”</a:t>
                      </a: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KATHAKAAR FAKIR MOHAN SENAPATHY 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SPECIAL FEATURE OF ODIA LANGUAGE 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ODIA AS A CLASSICAL LANGUAGE “</a:t>
                      </a: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REETI KAVI UPENDRA BHANJ 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KAVIVAR RADHANATH RAY ”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altLang="en-US" sz="2000">
                          <a:latin typeface="Perpetua" panose="02020502060401020303" charset="0"/>
                          <a:cs typeface="Perpetua" panose="02020502060401020303" charset="0"/>
                        </a:rPr>
                        <a:t>SEMINAR ON “ ADIKAVI SARALA DAS “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610" y="525780"/>
            <a:ext cx="7002780" cy="582930"/>
          </a:xfrm>
        </p:spPr>
        <p:txBody>
          <a:bodyPr/>
          <a:lstStyle/>
          <a:p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INFRASTRUCTURE FACILITIES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38275" y="1913890"/>
            <a:ext cx="93249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altLang="en-US" sz="3200">
                <a:latin typeface="Perpetua" panose="02020502060401020303" charset="0"/>
                <a:cs typeface="Perpetua" panose="02020502060401020303" charset="0"/>
              </a:rPr>
              <a:t>The classes are held in well lit , ventilated and smart class equipped classrooms.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altLang="en-US" sz="3200">
                <a:latin typeface="Perpetua" panose="02020502060401020303" charset="0"/>
                <a:cs typeface="Perpetua" panose="02020502060401020303" charset="0"/>
              </a:rPr>
              <a:t>Proper furniture is provided to ensure no difficulty lies with the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altLang="en-US" sz="3200">
                <a:latin typeface="Perpetua" panose="02020502060401020303" charset="0"/>
                <a:cs typeface="Perpetua" panose="02020502060401020303" charset="0"/>
              </a:rPr>
              <a:t>Smart class aids are used often to facilitate easy and fun learning for the students.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20190430_2113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0000">
            <a:off x="711835" y="1116330"/>
            <a:ext cx="3342640" cy="262953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1763395" y="128905"/>
            <a:ext cx="8124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DEPARTMENTAL ACTIVITIES</a:t>
            </a:r>
          </a:p>
        </p:txBody>
      </p:sp>
      <p:pic>
        <p:nvPicPr>
          <p:cNvPr id="23" name="Content Placeholder 22" descr="IMG_20190430_21140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40000">
            <a:off x="8091170" y="3706495"/>
            <a:ext cx="4017645" cy="2655570"/>
          </a:xfrm>
          <a:prstGeom prst="rect">
            <a:avLst/>
          </a:prstGeom>
        </p:spPr>
      </p:pic>
      <p:pic>
        <p:nvPicPr>
          <p:cNvPr id="25" name="Content Placeholder 24" descr="IMG_20190430_211612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0940000">
            <a:off x="6088380" y="967105"/>
            <a:ext cx="3919220" cy="2630170"/>
          </a:xfrm>
          <a:prstGeom prst="rect">
            <a:avLst/>
          </a:prstGeom>
        </p:spPr>
      </p:pic>
      <p:pic>
        <p:nvPicPr>
          <p:cNvPr id="27" name="Picture 26" descr="IMG_20190430_2115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60000">
            <a:off x="2614930" y="3707130"/>
            <a:ext cx="3342640" cy="26555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20190430_2113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600000">
            <a:off x="7062470" y="276225"/>
            <a:ext cx="2375535" cy="3805555"/>
          </a:xfrm>
          <a:prstGeom prst="rect">
            <a:avLst/>
          </a:prstGeom>
        </p:spPr>
      </p:pic>
      <p:pic>
        <p:nvPicPr>
          <p:cNvPr id="12" name="Picture 11" descr="IMG_20190430_2113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0000">
            <a:off x="474345" y="1001395"/>
            <a:ext cx="3925570" cy="2374900"/>
          </a:xfrm>
          <a:prstGeom prst="rect">
            <a:avLst/>
          </a:prstGeom>
        </p:spPr>
      </p:pic>
      <p:pic>
        <p:nvPicPr>
          <p:cNvPr id="17" name="Picture 16" descr="IMG_20190430_2115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0000">
            <a:off x="1655445" y="3615055"/>
            <a:ext cx="3923665" cy="2651125"/>
          </a:xfrm>
          <a:prstGeom prst="rect">
            <a:avLst/>
          </a:prstGeom>
        </p:spPr>
      </p:pic>
      <p:pic>
        <p:nvPicPr>
          <p:cNvPr id="20" name="Picture 19" descr="IMG_20190430_2112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00000">
            <a:off x="7807960" y="3626485"/>
            <a:ext cx="3804920" cy="265049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1763395" y="128905"/>
            <a:ext cx="8124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DEPARTMENTAL ACTIVITIES CONTD..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20190430_2114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0000">
            <a:off x="685800" y="1290955"/>
            <a:ext cx="3664585" cy="2426335"/>
          </a:xfrm>
          <a:prstGeom prst="rect">
            <a:avLst/>
          </a:prstGeom>
        </p:spPr>
      </p:pic>
      <p:pic>
        <p:nvPicPr>
          <p:cNvPr id="15" name="Picture 14" descr="IMG_20190430_2114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0000">
            <a:off x="5959475" y="1130935"/>
            <a:ext cx="3674110" cy="2269490"/>
          </a:xfrm>
          <a:prstGeom prst="rect">
            <a:avLst/>
          </a:prstGeom>
        </p:spPr>
      </p:pic>
      <p:pic>
        <p:nvPicPr>
          <p:cNvPr id="16" name="Picture 15" descr="IMG_20190430_21150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0000">
            <a:off x="1985645" y="3943985"/>
            <a:ext cx="3556635" cy="2379345"/>
          </a:xfrm>
          <a:prstGeom prst="rect">
            <a:avLst/>
          </a:prstGeom>
        </p:spPr>
      </p:pic>
      <p:pic>
        <p:nvPicPr>
          <p:cNvPr id="21" name="Picture 20" descr="IMG_20190430_2112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80000">
            <a:off x="7471410" y="3663315"/>
            <a:ext cx="4091940" cy="250888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1763395" y="128905"/>
            <a:ext cx="8124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DEPARTMENTAL ACTIVITIES CONTD..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555" y="457835"/>
            <a:ext cx="6893560" cy="582930"/>
          </a:xfrm>
        </p:spPr>
        <p:txBody>
          <a:bodyPr/>
          <a:lstStyle/>
          <a:p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ABOUT THE DEPARTMENT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83895" y="1682750"/>
            <a:ext cx="1034288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>
                <a:latin typeface="Perpetua" panose="02020502060401020303" charset="0"/>
                <a:cs typeface="Perpetua" panose="02020502060401020303" charset="0"/>
              </a:rPr>
              <a:t>The Odia Department was </a:t>
            </a:r>
            <a:r>
              <a:rPr lang="en-IN" altLang="en-US" sz="3200" b="1">
                <a:latin typeface="Perpetua" panose="02020502060401020303" charset="0"/>
                <a:cs typeface="Perpetua" panose="02020502060401020303" charset="0"/>
              </a:rPr>
              <a:t>established</a:t>
            </a:r>
            <a:r>
              <a:rPr lang="en-IN" altLang="en-US" sz="3200">
                <a:latin typeface="Perpetua" panose="02020502060401020303" charset="0"/>
                <a:cs typeface="Perpetua" panose="02020502060401020303" charset="0"/>
              </a:rPr>
              <a:t> in the year </a:t>
            </a:r>
            <a:r>
              <a:rPr lang="en-IN" altLang="en-US" sz="3200" b="1">
                <a:latin typeface="Perpetua" panose="02020502060401020303" charset="0"/>
                <a:cs typeface="Perpetua" panose="02020502060401020303" charset="0"/>
              </a:rPr>
              <a:t>1979</a:t>
            </a:r>
            <a:r>
              <a:rPr lang="en-IN" altLang="en-US" sz="3200">
                <a:latin typeface="Perpetua" panose="02020502060401020303" charset="0"/>
                <a:cs typeface="Perpetua" panose="02020502060401020303" charset="0"/>
              </a:rPr>
              <a:t>. Since inception of the college, the department has imparted teaching and now does so till the UG Honors level. </a:t>
            </a:r>
            <a:r>
              <a:rPr lang="en-IN" altLang="en-US" sz="3200">
                <a:latin typeface="Perpetua" panose="02020502060401020303" charset="0"/>
                <a:cs typeface="Perpetua" panose="02020502060401020303" charset="0"/>
                <a:sym typeface="+mn-ea"/>
              </a:rPr>
              <a:t>Kolhan Division of Jharkhand consists of three districts ,namely,East Singhbhum, West Singhbhum and Seraikela-Kharswan where the communication language of the local people is Odia. Odia language is the</a:t>
            </a:r>
            <a:r>
              <a:rPr lang="en-IN" altLang="en-US" sz="3200" b="1">
                <a:latin typeface="Perpetua" panose="02020502060401020303" charset="0"/>
                <a:cs typeface="Perpetua" panose="02020502060401020303" charset="0"/>
                <a:sym typeface="+mn-ea"/>
              </a:rPr>
              <a:t> second official language of Jharkhand</a:t>
            </a:r>
            <a:r>
              <a:rPr lang="en-IN" altLang="en-US" sz="3200">
                <a:latin typeface="Perpetua" panose="02020502060401020303" charset="0"/>
                <a:cs typeface="Perpetua" panose="02020502060401020303" charset="0"/>
                <a:sym typeface="+mn-ea"/>
              </a:rPr>
              <a:t> and the </a:t>
            </a:r>
            <a:r>
              <a:rPr lang="en-IN" altLang="en-US" sz="3200" b="1">
                <a:latin typeface="Perpetua" panose="02020502060401020303" charset="0"/>
                <a:cs typeface="Perpetua" panose="02020502060401020303" charset="0"/>
                <a:sym typeface="+mn-ea"/>
              </a:rPr>
              <a:t>sixth classical language of India</a:t>
            </a:r>
            <a:r>
              <a:rPr lang="en-IN" altLang="en-US" sz="3200">
                <a:latin typeface="Perpetua" panose="02020502060401020303" charset="0"/>
                <a:cs typeface="Perpetua" panose="02020502060401020303" charset="0"/>
                <a:sym typeface="+mn-ea"/>
              </a:rPr>
              <a:t>. </a:t>
            </a:r>
            <a:endParaRPr lang="en-IN" altLang="en-US" sz="3200">
              <a:latin typeface="Perpetua" panose="02020502060401020303" charset="0"/>
              <a:cs typeface="Perpetua" panose="02020502060401020303" charset="0"/>
            </a:endParaRPr>
          </a:p>
          <a:p>
            <a:endParaRPr lang="en-IN" altLang="en-US" sz="2800">
              <a:latin typeface="Perpetua" panose="02020502060401020303" charset="0"/>
              <a:cs typeface="Perpetua" panose="02020502060401020303" charset="0"/>
            </a:endParaRPr>
          </a:p>
          <a:p>
            <a:endParaRPr lang="en-IN" altLang="en-US" sz="2800">
              <a:latin typeface="Perpetua" panose="02020502060401020303" charset="0"/>
              <a:cs typeface="Perpetua" panose="02020502060401020303" charset="0"/>
            </a:endParaRPr>
          </a:p>
          <a:p>
            <a:endParaRPr lang="en-IN" altLang="en-US" sz="2800">
              <a:latin typeface="Perpetua" panose="02020502060401020303" charset="0"/>
              <a:cs typeface="Perpetua" panose="02020502060401020303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0880"/>
            <a:ext cx="10972800" cy="1083310"/>
          </a:xfrm>
        </p:spPr>
        <p:txBody>
          <a:bodyPr/>
          <a:lstStyle/>
          <a:p>
            <a:pPr algn="ctr"/>
            <a:r>
              <a:rPr lang="en-IN" altLang="en-US" sz="3200" b="1">
                <a:latin typeface="Perpetua" panose="02020502060401020303" charset="0"/>
                <a:cs typeface="Perpetua" panose="02020502060401020303" charset="0"/>
              </a:rPr>
              <a:t>NAME OF THE PROGRAMME AND COURSES OFFERED</a:t>
            </a:r>
            <a:br>
              <a:rPr lang="en-IN" altLang="en-US" sz="3200" b="1">
                <a:latin typeface="Perpetua" panose="02020502060401020303" charset="0"/>
                <a:cs typeface="Perpetua" panose="02020502060401020303" charset="0"/>
              </a:rPr>
            </a:br>
            <a:r>
              <a:rPr lang="en-IN" altLang="en-US" sz="3200">
                <a:latin typeface="Perpetua" panose="02020502060401020303" charset="0"/>
                <a:cs typeface="Perpetua" panose="02020502060401020303" charset="0"/>
                <a:sym typeface="+mn-ea"/>
              </a:rPr>
              <a:t>UG (CBCS-RUSA)</a:t>
            </a:r>
            <a:endParaRPr lang="en-IN" altLang="en-US" sz="3200" b="1">
              <a:latin typeface="Perpetua" panose="02020502060401020303" charset="0"/>
              <a:cs typeface="Perpetua" panose="02020502060401020303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altLang="en-US">
                <a:latin typeface="Perpetua" panose="02020502060401020303" charset="0"/>
                <a:cs typeface="Perpetua" panose="02020502060401020303" charset="0"/>
                <a:sym typeface="+mn-ea"/>
              </a:rPr>
              <a:t>B.A PROGRAMME (PASS COURSE)</a:t>
            </a: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altLang="en-US">
                <a:latin typeface="Perpetua" panose="02020502060401020303" charset="0"/>
                <a:cs typeface="Perpetua" panose="02020502060401020303" charset="0"/>
                <a:sym typeface="+mn-ea"/>
              </a:rPr>
              <a:t>B.A HONORS (C.C)</a:t>
            </a: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altLang="en-US">
                <a:latin typeface="Perpetua" panose="02020502060401020303" charset="0"/>
                <a:cs typeface="Perpetua" panose="02020502060401020303" charset="0"/>
                <a:sym typeface="+mn-ea"/>
              </a:rPr>
              <a:t>MIL COMMUNICATION(AECC)</a:t>
            </a: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altLang="en-US">
                <a:latin typeface="Perpetua" panose="02020502060401020303" charset="0"/>
                <a:cs typeface="Perpetua" panose="02020502060401020303" charset="0"/>
                <a:sym typeface="+mn-ea"/>
              </a:rPr>
              <a:t>GENERIC ELECTIVE (G.E)</a:t>
            </a: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altLang="en-US">
                <a:latin typeface="Perpetua" panose="02020502060401020303" charset="0"/>
                <a:cs typeface="Perpetua" panose="02020502060401020303" charset="0"/>
                <a:sym typeface="+mn-ea"/>
              </a:rPr>
              <a:t>B.A DISCIPLINE SPECIFIC ELECTIVE(D.S.E)</a:t>
            </a:r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endParaRPr lang="en-IN" altLang="en-US">
              <a:latin typeface="Perpetua" panose="02020502060401020303" charset="0"/>
              <a:cs typeface="Perpetua" panose="02020502060401020303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35" y="1123315"/>
            <a:ext cx="2419985" cy="582930"/>
          </a:xfrm>
        </p:spPr>
        <p:txBody>
          <a:bodyPr/>
          <a:lstStyle/>
          <a:p>
            <a:r>
              <a:rPr lang="en-IN" altLang="en-US" b="1">
                <a:latin typeface="Perpetua" panose="02020502060401020303" charset="0"/>
                <a:cs typeface="Perpetua" panose="02020502060401020303" charset="0"/>
              </a:rPr>
              <a:t>VISION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11835" y="1981835"/>
            <a:ext cx="75234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/>
              <a:t>To preserve Odia language amongst Odia speaking people residing in Jharkhand.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/>
              <a:t>To spread the message “ Mother Tongue is the best way to express one's thoughts and emotions 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/>
              <a:t>We are trying to attract more students to learn their Mother Tongue.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11835" y="4074795"/>
            <a:ext cx="292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MISSION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11835" y="5002530"/>
            <a:ext cx="7994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altLang="en-US"/>
              <a:t>To provide higher and research studies in Mother Tongue Odia.</a:t>
            </a:r>
          </a:p>
          <a:p>
            <a:pPr indent="0">
              <a:buFont typeface="Arial" panose="020B0604020202020204" pitchFamily="34" charset="0"/>
              <a:buNone/>
            </a:pPr>
            <a:endParaRPr lang="en-IN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145030" y="416560"/>
            <a:ext cx="6783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MISSION &amp; VISION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585" y="739775"/>
            <a:ext cx="5922645" cy="582930"/>
          </a:xfrm>
        </p:spPr>
        <p:txBody>
          <a:bodyPr/>
          <a:lstStyle/>
          <a:p>
            <a:r>
              <a:rPr lang="en-IN" altLang="en-US" b="1">
                <a:latin typeface="Perpetua" panose="02020502060401020303" charset="0"/>
                <a:cs typeface="Perpetua" panose="02020502060401020303" charset="0"/>
              </a:rPr>
              <a:t>NO. OF  TEACHING POSTS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63585" y="1522730"/>
            <a:ext cx="2318385" cy="2466975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/>
        </p:nvGraphicFramePr>
        <p:xfrm>
          <a:off x="1002030" y="3213735"/>
          <a:ext cx="717613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235"/>
                <a:gridCol w="2064385"/>
                <a:gridCol w="1199515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 b="1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 b="1">
                          <a:latin typeface="Perpetua" panose="02020502060401020303" charset="0"/>
                          <a:cs typeface="Perpetua" panose="02020502060401020303" charset="0"/>
                        </a:rPr>
                        <a:t>SANCTIONED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 b="1">
                          <a:latin typeface="Perpetua" panose="02020502060401020303" charset="0"/>
                          <a:cs typeface="Perpetua" panose="02020502060401020303" charset="0"/>
                        </a:rPr>
                        <a:t>FILLED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 b="1" dirty="0">
                          <a:latin typeface="Perpetua" panose="02020502060401020303" charset="0"/>
                          <a:cs typeface="Perpetua" panose="02020502060401020303" charset="0"/>
                        </a:rPr>
                        <a:t>ASSISTANT PROFESSORS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 b="1">
                          <a:latin typeface="Perpetua" panose="02020502060401020303" charset="0"/>
                          <a:cs typeface="Perpetua" panose="02020502060401020303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 b="1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471170" y="411480"/>
          <a:ext cx="974852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680"/>
                <a:gridCol w="5196840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FACULTY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DETAILS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CAPT. (DR.) BIDHUBHUSAN BHUYAN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M.A, Ph.D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ASST. PROFESSOR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DATE OF BIRTH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21.12.1962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DATE OF JOINING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27.7.1985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YEARS OF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35  YEARS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Ph.D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ONE RESEARCH SCHOLAR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REFRESHER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TWO REFRESHER COURSE(UGC)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ORIENTATION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ONE(UGC) , RANCHI UNIVERSITY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NATIONAL 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FIVE NATIONAL SEMINARS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NATIONAL WORKSHOP(25-29 SEPT 2018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ARTICLE IN REFERED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MORE THAN 10 ARTICLES PUBLISHED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  <a:sym typeface="+mn-ea"/>
                        </a:rPr>
                        <a:t>PUBLICATION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TWO BOOKS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COMPLETED ONE MINOR RESEARCH PROJECT SPONSORED NY UGC. 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EMAIL : bbbhuyan.jsr123@gmail.com</a:t>
                      </a:r>
                    </a:p>
                    <a:p>
                      <a:pPr>
                        <a:buNone/>
                      </a:pPr>
                      <a:r>
                        <a:rPr lang="en-IN" altLang="en-US" sz="1800">
                          <a:latin typeface="Perpetua" panose="02020502060401020303" charset="0"/>
                          <a:cs typeface="Perpetua" panose="02020502060401020303" charset="0"/>
                        </a:rPr>
                        <a:t>NO. : 9431348454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91740" y="326390"/>
            <a:ext cx="7359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b="1">
                <a:latin typeface="Perpetua" panose="02020502060401020303" charset="0"/>
                <a:cs typeface="Perpetua" panose="02020502060401020303" charset="0"/>
              </a:rPr>
              <a:t>TEACHING LEARNING METHOD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44245" y="1614170"/>
          <a:ext cx="6570345" cy="422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640" y="614680"/>
            <a:ext cx="5922645" cy="582930"/>
          </a:xfrm>
        </p:spPr>
        <p:txBody>
          <a:bodyPr/>
          <a:lstStyle/>
          <a:p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WEEKLY WORKLOAD</a:t>
            </a:r>
          </a:p>
        </p:txBody>
      </p:sp>
      <p:graphicFrame>
        <p:nvGraphicFramePr>
          <p:cNvPr id="5" name="Table 4"/>
          <p:cNvGraphicFramePr/>
          <p:nvPr/>
        </p:nvGraphicFramePr>
        <p:xfrm>
          <a:off x="1184275" y="1835150"/>
          <a:ext cx="853313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TOTAL LECTURES/WEEK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CAPT.(DR.) BIDHUBHUSAN BHUYAN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22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05" y="892810"/>
            <a:ext cx="5671820" cy="582930"/>
          </a:xfrm>
        </p:spPr>
        <p:txBody>
          <a:bodyPr/>
          <a:lstStyle/>
          <a:p>
            <a:r>
              <a:rPr lang="en-IN" altLang="en-US" sz="4000" b="1">
                <a:latin typeface="Perpetua" panose="02020502060401020303" charset="0"/>
                <a:cs typeface="Perpetua" panose="02020502060401020303" charset="0"/>
              </a:rPr>
              <a:t>STUDENTS STATISTICS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1587500" y="2266950"/>
          <a:ext cx="853059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 dirty="0">
                          <a:latin typeface="Perpetua" panose="02020502060401020303" charset="0"/>
                          <a:cs typeface="Perpetua" panose="02020502060401020303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OBC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TOTAL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2013-2014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04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03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04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>
                          <a:latin typeface="Perpetua" panose="02020502060401020303" charset="0"/>
                          <a:cs typeface="Perpetua" panose="02020502060401020303" charset="0"/>
                        </a:rPr>
                        <a:t>-</a:t>
                      </a:r>
                      <a:endParaRPr lang="en-US" sz="2400" dirty="0">
                        <a:latin typeface="Perpetua" panose="02020502060401020303" charset="0"/>
                        <a:cs typeface="Perpetua" panose="02020502060401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2400">
                          <a:latin typeface="Perpetua" panose="02020502060401020303" charset="0"/>
                          <a:cs typeface="Perpetua" panose="02020502060401020303" charset="0"/>
                        </a:rPr>
                        <a:t>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529</Words>
  <Application>Microsoft Office PowerPoint</Application>
  <PresentationFormat>Custom</PresentationFormat>
  <Paragraphs>166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Blue Waves</vt:lpstr>
      <vt:lpstr>Slide 1</vt:lpstr>
      <vt:lpstr>ABOUT THE DEPARTMENT</vt:lpstr>
      <vt:lpstr>NAME OF THE PROGRAMME AND COURSES OFFERED UG (CBCS-RUSA)</vt:lpstr>
      <vt:lpstr>VISION</vt:lpstr>
      <vt:lpstr>NO. OF  TEACHING POSTS</vt:lpstr>
      <vt:lpstr>Slide 6</vt:lpstr>
      <vt:lpstr>Slide 7</vt:lpstr>
      <vt:lpstr>WEEKLY WORKLOAD</vt:lpstr>
      <vt:lpstr>STUDENTS STATISTICS</vt:lpstr>
      <vt:lpstr>STUDENTS SUCCESS RATE</vt:lpstr>
      <vt:lpstr>SPECIAL FEATURES OF THE DEPARTMENT</vt:lpstr>
      <vt:lpstr>ACADEMIC ACTIVITIES ORGANISED BY THE DEPARTMENT</vt:lpstr>
      <vt:lpstr>INFRASTRUCTURE FACILITIES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KIIT</dc:creator>
  <cp:lastModifiedBy>HP</cp:lastModifiedBy>
  <cp:revision>12</cp:revision>
  <dcterms:created xsi:type="dcterms:W3CDTF">2019-04-30T14:14:12Z</dcterms:created>
  <dcterms:modified xsi:type="dcterms:W3CDTF">2019-06-08T11:17:42Z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