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diagrams/layout2.xml" ContentType="application/vnd.openxmlformats-officedocument.drawingml.diagramLayou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handoutMasterIdLst>
    <p:handoutMasterId r:id="rId42"/>
  </p:handoutMasterIdLst>
  <p:sldIdLst>
    <p:sldId id="256" r:id="rId2"/>
    <p:sldId id="257" r:id="rId3"/>
    <p:sldId id="263" r:id="rId4"/>
    <p:sldId id="258" r:id="rId5"/>
    <p:sldId id="340" r:id="rId6"/>
    <p:sldId id="264" r:id="rId7"/>
    <p:sldId id="262" r:id="rId8"/>
    <p:sldId id="265" r:id="rId9"/>
    <p:sldId id="296" r:id="rId10"/>
    <p:sldId id="297" r:id="rId11"/>
    <p:sldId id="311" r:id="rId12"/>
    <p:sldId id="341" r:id="rId13"/>
    <p:sldId id="342" r:id="rId14"/>
    <p:sldId id="343" r:id="rId15"/>
    <p:sldId id="344" r:id="rId16"/>
    <p:sldId id="345" r:id="rId17"/>
    <p:sldId id="346" r:id="rId18"/>
    <p:sldId id="347" r:id="rId19"/>
    <p:sldId id="348" r:id="rId20"/>
    <p:sldId id="303" r:id="rId21"/>
    <p:sldId id="270" r:id="rId22"/>
    <p:sldId id="308" r:id="rId23"/>
    <p:sldId id="321" r:id="rId24"/>
    <p:sldId id="278" r:id="rId25"/>
    <p:sldId id="335" r:id="rId26"/>
    <p:sldId id="336" r:id="rId27"/>
    <p:sldId id="277" r:id="rId28"/>
    <p:sldId id="276" r:id="rId29"/>
    <p:sldId id="290" r:id="rId30"/>
    <p:sldId id="337" r:id="rId31"/>
    <p:sldId id="349" r:id="rId32"/>
    <p:sldId id="330" r:id="rId33"/>
    <p:sldId id="331" r:id="rId34"/>
    <p:sldId id="332" r:id="rId35"/>
    <p:sldId id="333" r:id="rId36"/>
    <p:sldId id="334" r:id="rId37"/>
    <p:sldId id="338" r:id="rId38"/>
    <p:sldId id="350" r:id="rId39"/>
    <p:sldId id="294" r:id="rId40"/>
  </p:sldIdLst>
  <p:sldSz cx="12601575" cy="7561263"/>
  <p:notesSz cx="6858000" cy="9144000"/>
  <p:defaultTextStyle>
    <a:defPPr>
      <a:defRPr lang="en-US"/>
    </a:defPPr>
    <a:lvl1pPr marL="0" algn="l" defTabSz="1131570" rtl="0" eaLnBrk="1" latinLnBrk="0" hangingPunct="1">
      <a:defRPr sz="2200" kern="1200">
        <a:solidFill>
          <a:schemeClr val="tx1"/>
        </a:solidFill>
        <a:latin typeface="+mn-lt"/>
        <a:ea typeface="+mn-ea"/>
        <a:cs typeface="+mn-cs"/>
      </a:defRPr>
    </a:lvl1pPr>
    <a:lvl2pPr marL="565785" algn="l" defTabSz="1131570" rtl="0" eaLnBrk="1" latinLnBrk="0" hangingPunct="1">
      <a:defRPr sz="2200" kern="1200">
        <a:solidFill>
          <a:schemeClr val="tx1"/>
        </a:solidFill>
        <a:latin typeface="+mn-lt"/>
        <a:ea typeface="+mn-ea"/>
        <a:cs typeface="+mn-cs"/>
      </a:defRPr>
    </a:lvl2pPr>
    <a:lvl3pPr marL="1131570" algn="l" defTabSz="1131570" rtl="0" eaLnBrk="1" latinLnBrk="0" hangingPunct="1">
      <a:defRPr sz="2200" kern="1200">
        <a:solidFill>
          <a:schemeClr val="tx1"/>
        </a:solidFill>
        <a:latin typeface="+mn-lt"/>
        <a:ea typeface="+mn-ea"/>
        <a:cs typeface="+mn-cs"/>
      </a:defRPr>
    </a:lvl3pPr>
    <a:lvl4pPr marL="1697355" algn="l" defTabSz="1131570" rtl="0" eaLnBrk="1" latinLnBrk="0" hangingPunct="1">
      <a:defRPr sz="2200" kern="1200">
        <a:solidFill>
          <a:schemeClr val="tx1"/>
        </a:solidFill>
        <a:latin typeface="+mn-lt"/>
        <a:ea typeface="+mn-ea"/>
        <a:cs typeface="+mn-cs"/>
      </a:defRPr>
    </a:lvl4pPr>
    <a:lvl5pPr marL="2263140" algn="l" defTabSz="1131570" rtl="0" eaLnBrk="1" latinLnBrk="0" hangingPunct="1">
      <a:defRPr sz="2200" kern="1200">
        <a:solidFill>
          <a:schemeClr val="tx1"/>
        </a:solidFill>
        <a:latin typeface="+mn-lt"/>
        <a:ea typeface="+mn-ea"/>
        <a:cs typeface="+mn-cs"/>
      </a:defRPr>
    </a:lvl5pPr>
    <a:lvl6pPr marL="2828925" algn="l" defTabSz="1131570" rtl="0" eaLnBrk="1" latinLnBrk="0" hangingPunct="1">
      <a:defRPr sz="2200" kern="1200">
        <a:solidFill>
          <a:schemeClr val="tx1"/>
        </a:solidFill>
        <a:latin typeface="+mn-lt"/>
        <a:ea typeface="+mn-ea"/>
        <a:cs typeface="+mn-cs"/>
      </a:defRPr>
    </a:lvl6pPr>
    <a:lvl7pPr marL="3394710" algn="l" defTabSz="1131570" rtl="0" eaLnBrk="1" latinLnBrk="0" hangingPunct="1">
      <a:defRPr sz="2200" kern="1200">
        <a:solidFill>
          <a:schemeClr val="tx1"/>
        </a:solidFill>
        <a:latin typeface="+mn-lt"/>
        <a:ea typeface="+mn-ea"/>
        <a:cs typeface="+mn-cs"/>
      </a:defRPr>
    </a:lvl7pPr>
    <a:lvl8pPr marL="3960495" algn="l" defTabSz="1131570" rtl="0" eaLnBrk="1" latinLnBrk="0" hangingPunct="1">
      <a:defRPr sz="2200" kern="1200">
        <a:solidFill>
          <a:schemeClr val="tx1"/>
        </a:solidFill>
        <a:latin typeface="+mn-lt"/>
        <a:ea typeface="+mn-ea"/>
        <a:cs typeface="+mn-cs"/>
      </a:defRPr>
    </a:lvl8pPr>
    <a:lvl9pPr marL="4526280" algn="l" defTabSz="1131570"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FF"/>
    <a:srgbClr val="8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1" autoAdjust="0"/>
    <p:restoredTop sz="96085" autoAdjust="0"/>
  </p:normalViewPr>
  <p:slideViewPr>
    <p:cSldViewPr>
      <p:cViewPr>
        <p:scale>
          <a:sx n="66" d="100"/>
          <a:sy n="66" d="100"/>
        </p:scale>
        <p:origin x="-948" y="-12"/>
      </p:cViewPr>
      <p:guideLst>
        <p:guide orient="horz" pos="2383"/>
        <p:guide pos="3969"/>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P_PC\Desktop\NAAC%20PRESENTATION%20DEPARTMENT\EXAM%20NAAC.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HP_PC\Desktop\New%20Microsoft%20Office%20Excel%20Workshee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P_PC\Desktop\New%20Microsoft%20Office%20Excel%20Workshee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P_PC\Desktop\New%20Microsoft%20Office%20Excel%20Workshee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P_PC\Desktop\New%20Microsoft%20Office%20Excel%20Workshee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P_PC\Desktop\New%20Microsoft%20Office%20Excel%20Workshee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P_PC\Desktop\New%20Microsoft%20Office%20Excel%20Workshee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HP_PC\Desktop\New%20Microsoft%20Office%20Excel%20Workshee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HP_PC\Desktop\New%20Microsoft%20Office%20Excel%20Worksheet.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HP_PC\Desktop\New%20Microsoft%20Office%20Excel%20Work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style val="42"/>
  <c:chart>
    <c:plotArea>
      <c:layout/>
      <c:barChart>
        <c:barDir val="col"/>
        <c:grouping val="clustered"/>
        <c:ser>
          <c:idx val="0"/>
          <c:order val="0"/>
          <c:dPt>
            <c:idx val="0"/>
            <c:spPr>
              <a:solidFill>
                <a:schemeClr val="accent1"/>
              </a:solidFill>
              <a:ln w="25400" cap="flat" cmpd="sng" algn="ctr">
                <a:solidFill>
                  <a:schemeClr val="accent1">
                    <a:shade val="50000"/>
                  </a:schemeClr>
                </a:solidFill>
                <a:prstDash val="solid"/>
              </a:ln>
              <a:effectLst/>
            </c:spPr>
          </c:dPt>
          <c:dPt>
            <c:idx val="1"/>
            <c:spPr>
              <a:solidFill>
                <a:schemeClr val="bg2">
                  <a:lumMod val="75000"/>
                </a:schemeClr>
              </a:solidFill>
            </c:spPr>
          </c:dPt>
          <c:dLbls>
            <c:spPr>
              <a:solidFill>
                <a:schemeClr val="lt1"/>
              </a:solidFill>
              <a:ln w="25400" cap="flat" cmpd="sng" algn="ctr">
                <a:solidFill>
                  <a:schemeClr val="accent2"/>
                </a:solidFill>
                <a:prstDash val="solid"/>
              </a:ln>
              <a:effectLst/>
            </c:spPr>
            <c:txPr>
              <a:bodyPr/>
              <a:lstStyle/>
              <a:p>
                <a:pPr>
                  <a:defRPr sz="2600">
                    <a:solidFill>
                      <a:schemeClr val="dk1"/>
                    </a:solidFill>
                    <a:latin typeface="+mn-lt"/>
                    <a:ea typeface="+mn-ea"/>
                    <a:cs typeface="+mn-cs"/>
                  </a:defRPr>
                </a:pPr>
                <a:endParaRPr lang="en-US"/>
              </a:p>
            </c:txPr>
            <c:dLblPos val="inEnd"/>
            <c:showVal val="1"/>
          </c:dLbls>
          <c:cat>
            <c:strRef>
              <c:f>Sheet2!$A$3:$B$3</c:f>
              <c:strCache>
                <c:ptCount val="2"/>
                <c:pt idx="0">
                  <c:v>SANCTIONED</c:v>
                </c:pt>
                <c:pt idx="1">
                  <c:v>FILLED</c:v>
                </c:pt>
              </c:strCache>
            </c:strRef>
          </c:cat>
          <c:val>
            <c:numRef>
              <c:f>Sheet2!$A$4:$B$4</c:f>
              <c:numCache>
                <c:formatCode>General</c:formatCode>
                <c:ptCount val="2"/>
                <c:pt idx="0">
                  <c:v>8</c:v>
                </c:pt>
                <c:pt idx="1">
                  <c:v>7</c:v>
                </c:pt>
              </c:numCache>
            </c:numRef>
          </c:val>
        </c:ser>
        <c:dLbls>
          <c:showVal val="1"/>
        </c:dLbls>
        <c:axId val="70810624"/>
        <c:axId val="82576128"/>
      </c:barChart>
      <c:catAx>
        <c:axId val="70810624"/>
        <c:scaling>
          <c:orientation val="minMax"/>
        </c:scaling>
        <c:axPos val="b"/>
        <c:tickLblPos val="nextTo"/>
        <c:txPr>
          <a:bodyPr/>
          <a:lstStyle/>
          <a:p>
            <a:pPr>
              <a:defRPr sz="2000"/>
            </a:pPr>
            <a:endParaRPr lang="en-US"/>
          </a:p>
        </c:txPr>
        <c:crossAx val="82576128"/>
        <c:crosses val="autoZero"/>
        <c:auto val="1"/>
        <c:lblAlgn val="ctr"/>
        <c:lblOffset val="100"/>
      </c:catAx>
      <c:valAx>
        <c:axId val="82576128"/>
        <c:scaling>
          <c:logBase val="2"/>
          <c:orientation val="minMax"/>
        </c:scaling>
        <c:axPos val="l"/>
        <c:majorGridlines/>
        <c:numFmt formatCode="General" sourceLinked="1"/>
        <c:tickLblPos val="nextTo"/>
        <c:txPr>
          <a:bodyPr/>
          <a:lstStyle/>
          <a:p>
            <a:pPr>
              <a:defRPr sz="2000"/>
            </a:pPr>
            <a:endParaRPr lang="en-US"/>
          </a:p>
        </c:txPr>
        <c:crossAx val="70810624"/>
        <c:crosses val="autoZero"/>
        <c:crossBetween val="between"/>
      </c:valAx>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IN"/>
  <c:style val="42"/>
  <c:chart>
    <c:autoTitleDeleted val="1"/>
    <c:plotArea>
      <c:layout/>
      <c:barChart>
        <c:barDir val="col"/>
        <c:grouping val="clustered"/>
        <c:ser>
          <c:idx val="0"/>
          <c:order val="0"/>
          <c:tx>
            <c:strRef>
              <c:f>Sheet3!$C$43</c:f>
              <c:strCache>
                <c:ptCount val="1"/>
                <c:pt idx="0">
                  <c:v>Total Appeared </c:v>
                </c:pt>
              </c:strCache>
            </c:strRef>
          </c:tx>
          <c:dLbls>
            <c:txPr>
              <a:bodyPr/>
              <a:lstStyle/>
              <a:p>
                <a:pPr>
                  <a:defRPr sz="1500"/>
                </a:pPr>
                <a:endParaRPr lang="en-US"/>
              </a:p>
            </c:txPr>
            <c:showVal val="1"/>
          </c:dLbls>
          <c:cat>
            <c:numRef>
              <c:f>Sheet3!$B$44:$B$48</c:f>
              <c:numCache>
                <c:formatCode>General</c:formatCode>
                <c:ptCount val="5"/>
                <c:pt idx="0">
                  <c:v>2014</c:v>
                </c:pt>
                <c:pt idx="1">
                  <c:v>2015</c:v>
                </c:pt>
                <c:pt idx="2">
                  <c:v>2016</c:v>
                </c:pt>
                <c:pt idx="3">
                  <c:v>2017</c:v>
                </c:pt>
                <c:pt idx="4">
                  <c:v>2018</c:v>
                </c:pt>
              </c:numCache>
            </c:numRef>
          </c:cat>
          <c:val>
            <c:numRef>
              <c:f>Sheet3!$C$44:$C$48</c:f>
              <c:numCache>
                <c:formatCode>General</c:formatCode>
                <c:ptCount val="5"/>
                <c:pt idx="0">
                  <c:v>110</c:v>
                </c:pt>
                <c:pt idx="1">
                  <c:v>123</c:v>
                </c:pt>
                <c:pt idx="2">
                  <c:v>151</c:v>
                </c:pt>
                <c:pt idx="3">
                  <c:v>253</c:v>
                </c:pt>
                <c:pt idx="4">
                  <c:v>133</c:v>
                </c:pt>
              </c:numCache>
            </c:numRef>
          </c:val>
        </c:ser>
        <c:ser>
          <c:idx val="1"/>
          <c:order val="1"/>
          <c:tx>
            <c:strRef>
              <c:f>Sheet3!$D$43</c:f>
              <c:strCache>
                <c:ptCount val="1"/>
                <c:pt idx="0">
                  <c:v>Total Passed </c:v>
                </c:pt>
              </c:strCache>
            </c:strRef>
          </c:tx>
          <c:cat>
            <c:numRef>
              <c:f>Sheet3!$B$44:$B$48</c:f>
              <c:numCache>
                <c:formatCode>General</c:formatCode>
                <c:ptCount val="5"/>
                <c:pt idx="0">
                  <c:v>2014</c:v>
                </c:pt>
                <c:pt idx="1">
                  <c:v>2015</c:v>
                </c:pt>
                <c:pt idx="2">
                  <c:v>2016</c:v>
                </c:pt>
                <c:pt idx="3">
                  <c:v>2017</c:v>
                </c:pt>
                <c:pt idx="4">
                  <c:v>2018</c:v>
                </c:pt>
              </c:numCache>
            </c:numRef>
          </c:cat>
          <c:val>
            <c:numRef>
              <c:f>Sheet3!$D$44:$D$48</c:f>
              <c:numCache>
                <c:formatCode>General</c:formatCode>
                <c:ptCount val="5"/>
                <c:pt idx="0">
                  <c:v>107</c:v>
                </c:pt>
                <c:pt idx="1">
                  <c:v>121</c:v>
                </c:pt>
                <c:pt idx="2">
                  <c:v>147</c:v>
                </c:pt>
                <c:pt idx="3">
                  <c:v>250</c:v>
                </c:pt>
                <c:pt idx="4">
                  <c:v>129</c:v>
                </c:pt>
              </c:numCache>
            </c:numRef>
          </c:val>
        </c:ser>
        <c:dLbls>
          <c:showVal val="1"/>
        </c:dLbls>
        <c:gapWidth val="75"/>
        <c:overlap val="-25"/>
        <c:axId val="84016512"/>
        <c:axId val="83895424"/>
      </c:barChart>
      <c:catAx>
        <c:axId val="84016512"/>
        <c:scaling>
          <c:orientation val="minMax"/>
        </c:scaling>
        <c:axPos val="b"/>
        <c:numFmt formatCode="General" sourceLinked="1"/>
        <c:majorTickMark val="none"/>
        <c:tickLblPos val="nextTo"/>
        <c:txPr>
          <a:bodyPr/>
          <a:lstStyle/>
          <a:p>
            <a:pPr>
              <a:defRPr sz="1500"/>
            </a:pPr>
            <a:endParaRPr lang="en-US"/>
          </a:p>
        </c:txPr>
        <c:crossAx val="83895424"/>
        <c:crosses val="autoZero"/>
        <c:auto val="1"/>
        <c:lblAlgn val="ctr"/>
        <c:lblOffset val="100"/>
      </c:catAx>
      <c:valAx>
        <c:axId val="83895424"/>
        <c:scaling>
          <c:orientation val="minMax"/>
        </c:scaling>
        <c:axPos val="l"/>
        <c:majorGridlines/>
        <c:numFmt formatCode="General" sourceLinked="1"/>
        <c:majorTickMark val="none"/>
        <c:tickLblPos val="nextTo"/>
        <c:spPr>
          <a:ln w="9525">
            <a:noFill/>
          </a:ln>
        </c:spPr>
        <c:crossAx val="84016512"/>
        <c:crosses val="autoZero"/>
        <c:crossBetween val="between"/>
      </c:valAx>
    </c:plotArea>
    <c:legend>
      <c:legendPos val="b"/>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style val="42"/>
  <c:chart>
    <c:title>
      <c:layout/>
    </c:title>
    <c:plotArea>
      <c:layout/>
      <c:pieChart>
        <c:varyColors val="1"/>
        <c:ser>
          <c:idx val="0"/>
          <c:order val="0"/>
          <c:tx>
            <c:strRef>
              <c:f>Sheet3!$A$5</c:f>
              <c:strCache>
                <c:ptCount val="1"/>
                <c:pt idx="0">
                  <c:v>Teaching Faculty with Ph.D</c:v>
                </c:pt>
              </c:strCache>
            </c:strRef>
          </c:tx>
          <c:dLbls>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showPercent val="1"/>
            <c:showLeaderLines val="1"/>
          </c:dLbls>
          <c:cat>
            <c:strRef>
              <c:f>Sheet3!$B$4:$C$4</c:f>
              <c:strCache>
                <c:ptCount val="2"/>
                <c:pt idx="0">
                  <c:v>Yes</c:v>
                </c:pt>
                <c:pt idx="1">
                  <c:v>No</c:v>
                </c:pt>
              </c:strCache>
            </c:strRef>
          </c:cat>
          <c:val>
            <c:numRef>
              <c:f>Sheet3!$B$5:$C$5</c:f>
              <c:numCache>
                <c:formatCode>General</c:formatCode>
                <c:ptCount val="2"/>
                <c:pt idx="0">
                  <c:v>6</c:v>
                </c:pt>
                <c:pt idx="1">
                  <c:v>1</c:v>
                </c:pt>
              </c:numCache>
            </c:numRef>
          </c:val>
        </c:ser>
        <c:dLbls>
          <c:showPercent val="1"/>
        </c:dLbls>
        <c:firstSliceAng val="0"/>
      </c:pieChart>
    </c:plotArea>
    <c:legend>
      <c:legendPos val="t"/>
      <c:layout/>
    </c:legend>
    <c:plotVisOnly val="1"/>
  </c:chart>
  <c:txPr>
    <a:bodyPr/>
    <a:lstStyle/>
    <a:p>
      <a:pPr>
        <a:defRPr sz="20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IN"/>
  <c:style val="42"/>
  <c:chart>
    <c:autoTitleDeleted val="1"/>
    <c:plotArea>
      <c:layout/>
      <c:barChart>
        <c:barDir val="col"/>
        <c:grouping val="clustered"/>
        <c:ser>
          <c:idx val="0"/>
          <c:order val="0"/>
          <c:tx>
            <c:strRef>
              <c:f>Sheet3!$B$6</c:f>
              <c:strCache>
                <c:ptCount val="1"/>
                <c:pt idx="0">
                  <c:v>PG</c:v>
                </c:pt>
              </c:strCache>
            </c:strRef>
          </c:tx>
          <c:dLbls>
            <c:dLbl>
              <c:idx val="1"/>
              <c:layout/>
              <c:tx>
                <c:rich>
                  <a:bodyPr/>
                  <a:lstStyle/>
                  <a:p>
                    <a:r>
                      <a:rPr lang="en-US" sz="1800"/>
                      <a:t>S</a:t>
                    </a:r>
                    <a:r>
                      <a:rPr lang="en-US"/>
                      <a:t>tudent, </a:t>
                    </a:r>
                    <a:r>
                      <a:rPr lang="en-US" smtClean="0"/>
                      <a:t>195</a:t>
                    </a:r>
                    <a:endParaRPr lang="en-US"/>
                  </a:p>
                </c:rich>
              </c:tx>
              <c:showVal val="1"/>
              <c:showCatName val="1"/>
            </c:dLbl>
            <c:spPr>
              <a:solidFill>
                <a:schemeClr val="lt1"/>
              </a:solidFill>
              <a:ln w="25400" cap="flat" cmpd="sng" algn="ctr">
                <a:solidFill>
                  <a:schemeClr val="accent1"/>
                </a:solidFill>
                <a:prstDash val="solid"/>
              </a:ln>
              <a:effectLst/>
            </c:spPr>
            <c:txPr>
              <a:bodyPr/>
              <a:lstStyle/>
              <a:p>
                <a:pPr>
                  <a:defRPr sz="1800">
                    <a:solidFill>
                      <a:schemeClr val="dk1"/>
                    </a:solidFill>
                    <a:latin typeface="+mn-lt"/>
                    <a:ea typeface="+mn-ea"/>
                    <a:cs typeface="+mn-cs"/>
                  </a:defRPr>
                </a:pPr>
                <a:endParaRPr lang="en-US"/>
              </a:p>
            </c:txPr>
            <c:showVal val="1"/>
            <c:showCatName val="1"/>
          </c:dLbls>
          <c:cat>
            <c:strRef>
              <c:f>Sheet3!$A$7:$A$8</c:f>
              <c:strCache>
                <c:ptCount val="2"/>
                <c:pt idx="0">
                  <c:v>Teacher</c:v>
                </c:pt>
                <c:pt idx="1">
                  <c:v>Student</c:v>
                </c:pt>
              </c:strCache>
            </c:strRef>
          </c:cat>
          <c:val>
            <c:numRef>
              <c:f>Sheet3!$B$7:$B$8</c:f>
              <c:numCache>
                <c:formatCode>General</c:formatCode>
                <c:ptCount val="2"/>
                <c:pt idx="0">
                  <c:v>5</c:v>
                </c:pt>
                <c:pt idx="1">
                  <c:v>192</c:v>
                </c:pt>
              </c:numCache>
            </c:numRef>
          </c:val>
        </c:ser>
        <c:gapWidth val="100"/>
        <c:axId val="82638336"/>
        <c:axId val="82636800"/>
      </c:barChart>
      <c:valAx>
        <c:axId val="82636800"/>
        <c:scaling>
          <c:orientation val="minMax"/>
        </c:scaling>
        <c:axPos val="l"/>
        <c:majorGridlines/>
        <c:numFmt formatCode="General" sourceLinked="1"/>
        <c:tickLblPos val="nextTo"/>
        <c:crossAx val="82638336"/>
        <c:crosses val="autoZero"/>
        <c:crossBetween val="between"/>
      </c:valAx>
      <c:catAx>
        <c:axId val="82638336"/>
        <c:scaling>
          <c:orientation val="minMax"/>
        </c:scaling>
        <c:axPos val="b"/>
        <c:tickLblPos val="nextTo"/>
        <c:crossAx val="82636800"/>
        <c:crosses val="autoZero"/>
        <c:auto val="1"/>
        <c:lblAlgn val="ctr"/>
        <c:lblOffset val="100"/>
      </c:cat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barChart>
        <c:barDir val="col"/>
        <c:grouping val="clustered"/>
        <c:ser>
          <c:idx val="0"/>
          <c:order val="0"/>
          <c:dLbls>
            <c:spPr>
              <a:solidFill>
                <a:schemeClr val="lt1"/>
              </a:solidFill>
              <a:ln w="25400" cap="flat" cmpd="sng" algn="ctr">
                <a:solidFill>
                  <a:schemeClr val="accent1"/>
                </a:solidFill>
                <a:prstDash val="solid"/>
              </a:ln>
              <a:effectLst/>
            </c:spPr>
            <c:txPr>
              <a:bodyPr/>
              <a:lstStyle/>
              <a:p>
                <a:pPr>
                  <a:defRPr sz="1800">
                    <a:solidFill>
                      <a:schemeClr val="dk1"/>
                    </a:solidFill>
                    <a:latin typeface="+mn-lt"/>
                    <a:ea typeface="+mn-ea"/>
                    <a:cs typeface="+mn-cs"/>
                  </a:defRPr>
                </a:pPr>
                <a:endParaRPr lang="en-US"/>
              </a:p>
            </c:txPr>
            <c:showVal val="1"/>
            <c:showCatName val="1"/>
          </c:dLbls>
          <c:cat>
            <c:strRef>
              <c:f>Sheet3!$A$7:$A$8</c:f>
              <c:strCache>
                <c:ptCount val="2"/>
                <c:pt idx="0">
                  <c:v>Teacher</c:v>
                </c:pt>
                <c:pt idx="1">
                  <c:v>Student</c:v>
                </c:pt>
              </c:strCache>
            </c:strRef>
          </c:cat>
          <c:val>
            <c:numRef>
              <c:f>Sheet3!$C$7:$C$8</c:f>
              <c:numCache>
                <c:formatCode>General</c:formatCode>
                <c:ptCount val="2"/>
                <c:pt idx="0">
                  <c:v>7</c:v>
                </c:pt>
                <c:pt idx="1">
                  <c:v>392</c:v>
                </c:pt>
              </c:numCache>
            </c:numRef>
          </c:val>
        </c:ser>
        <c:gapWidth val="100"/>
        <c:axId val="82694912"/>
        <c:axId val="82696448"/>
      </c:barChart>
      <c:catAx>
        <c:axId val="82694912"/>
        <c:scaling>
          <c:orientation val="minMax"/>
        </c:scaling>
        <c:axPos val="b"/>
        <c:tickLblPos val="nextTo"/>
        <c:crossAx val="82696448"/>
        <c:crosses val="autoZero"/>
        <c:auto val="1"/>
        <c:lblAlgn val="ctr"/>
        <c:lblOffset val="100"/>
      </c:catAx>
      <c:valAx>
        <c:axId val="82696448"/>
        <c:scaling>
          <c:orientation val="minMax"/>
        </c:scaling>
        <c:axPos val="l"/>
        <c:majorGridlines/>
        <c:numFmt formatCode="General" sourceLinked="1"/>
        <c:tickLblPos val="nextTo"/>
        <c:crossAx val="82694912"/>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chart>
    <c:plotArea>
      <c:layout/>
      <c:barChart>
        <c:barDir val="col"/>
        <c:grouping val="clustered"/>
        <c:ser>
          <c:idx val="0"/>
          <c:order val="0"/>
          <c:tx>
            <c:strRef>
              <c:f>Sheet4!$A$2:$B$2</c:f>
              <c:strCache>
                <c:ptCount val="1"/>
                <c:pt idx="0">
                  <c:v>Ph.D Supervision  Awarded</c:v>
                </c:pt>
              </c:strCache>
            </c:strRef>
          </c:tx>
          <c:cat>
            <c:strRef>
              <c:f>Sheet4!$C$1:$I$1</c:f>
              <c:strCache>
                <c:ptCount val="7"/>
                <c:pt idx="0">
                  <c:v>Dr. S.B Tiwari </c:v>
                </c:pt>
                <c:pt idx="1">
                  <c:v>Dr. V.K.Mishra </c:v>
                </c:pt>
                <c:pt idx="2">
                  <c:v>Dr.B.N.Ojha </c:v>
                </c:pt>
                <c:pt idx="3">
                  <c:v>Dr. J.P.Narayan </c:v>
                </c:pt>
                <c:pt idx="4">
                  <c:v>Mr. D. Dwivedi </c:v>
                </c:pt>
                <c:pt idx="5">
                  <c:v>Dr. A. lata </c:v>
                </c:pt>
                <c:pt idx="6">
                  <c:v>Dr. Meena Kumari </c:v>
                </c:pt>
              </c:strCache>
            </c:strRef>
          </c:cat>
          <c:val>
            <c:numRef>
              <c:f>Sheet4!$C$2:$I$2</c:f>
              <c:numCache>
                <c:formatCode>General</c:formatCode>
                <c:ptCount val="7"/>
                <c:pt idx="0">
                  <c:v>1</c:v>
                </c:pt>
                <c:pt idx="1">
                  <c:v>3</c:v>
                </c:pt>
                <c:pt idx="2">
                  <c:v>0</c:v>
                </c:pt>
                <c:pt idx="3">
                  <c:v>0</c:v>
                </c:pt>
                <c:pt idx="4">
                  <c:v>0</c:v>
                </c:pt>
                <c:pt idx="5">
                  <c:v>0</c:v>
                </c:pt>
                <c:pt idx="6">
                  <c:v>0</c:v>
                </c:pt>
              </c:numCache>
            </c:numRef>
          </c:val>
        </c:ser>
        <c:ser>
          <c:idx val="1"/>
          <c:order val="1"/>
          <c:tx>
            <c:strRef>
              <c:f>Sheet4!$A$3:$B$3</c:f>
              <c:strCache>
                <c:ptCount val="1"/>
                <c:pt idx="0">
                  <c:v>Ph.D Supervision  Submitted</c:v>
                </c:pt>
              </c:strCache>
            </c:strRef>
          </c:tx>
          <c:cat>
            <c:strRef>
              <c:f>Sheet4!$C$1:$I$1</c:f>
              <c:strCache>
                <c:ptCount val="7"/>
                <c:pt idx="0">
                  <c:v>Dr. S.B Tiwari </c:v>
                </c:pt>
                <c:pt idx="1">
                  <c:v>Dr. V.K.Mishra </c:v>
                </c:pt>
                <c:pt idx="2">
                  <c:v>Dr.B.N.Ojha </c:v>
                </c:pt>
                <c:pt idx="3">
                  <c:v>Dr. J.P.Narayan </c:v>
                </c:pt>
                <c:pt idx="4">
                  <c:v>Mr. D. Dwivedi </c:v>
                </c:pt>
                <c:pt idx="5">
                  <c:v>Dr. A. lata </c:v>
                </c:pt>
                <c:pt idx="6">
                  <c:v>Dr. Meena Kumari </c:v>
                </c:pt>
              </c:strCache>
            </c:strRef>
          </c:cat>
          <c:val>
            <c:numRef>
              <c:f>Sheet4!$C$3:$I$3</c:f>
              <c:numCache>
                <c:formatCode>General</c:formatCode>
                <c:ptCount val="7"/>
                <c:pt idx="0">
                  <c:v>1</c:v>
                </c:pt>
                <c:pt idx="1">
                  <c:v>1</c:v>
                </c:pt>
                <c:pt idx="2">
                  <c:v>1</c:v>
                </c:pt>
                <c:pt idx="3">
                  <c:v>0</c:v>
                </c:pt>
                <c:pt idx="4">
                  <c:v>0</c:v>
                </c:pt>
                <c:pt idx="5">
                  <c:v>0</c:v>
                </c:pt>
                <c:pt idx="6">
                  <c:v>0</c:v>
                </c:pt>
              </c:numCache>
            </c:numRef>
          </c:val>
        </c:ser>
        <c:ser>
          <c:idx val="2"/>
          <c:order val="2"/>
          <c:tx>
            <c:strRef>
              <c:f>Sheet4!$A$4:$B$4</c:f>
              <c:strCache>
                <c:ptCount val="1"/>
                <c:pt idx="0">
                  <c:v>Book(Sole Author) </c:v>
                </c:pt>
              </c:strCache>
            </c:strRef>
          </c:tx>
          <c:cat>
            <c:strRef>
              <c:f>Sheet4!$C$1:$I$1</c:f>
              <c:strCache>
                <c:ptCount val="7"/>
                <c:pt idx="0">
                  <c:v>Dr. S.B Tiwari </c:v>
                </c:pt>
                <c:pt idx="1">
                  <c:v>Dr. V.K.Mishra </c:v>
                </c:pt>
                <c:pt idx="2">
                  <c:v>Dr.B.N.Ojha </c:v>
                </c:pt>
                <c:pt idx="3">
                  <c:v>Dr. J.P.Narayan </c:v>
                </c:pt>
                <c:pt idx="4">
                  <c:v>Mr. D. Dwivedi </c:v>
                </c:pt>
                <c:pt idx="5">
                  <c:v>Dr. A. lata </c:v>
                </c:pt>
                <c:pt idx="6">
                  <c:v>Dr. Meena Kumari </c:v>
                </c:pt>
              </c:strCache>
            </c:strRef>
          </c:cat>
          <c:val>
            <c:numRef>
              <c:f>Sheet4!$C$4:$I$4</c:f>
              <c:numCache>
                <c:formatCode>General</c:formatCode>
                <c:ptCount val="7"/>
                <c:pt idx="0">
                  <c:v>0</c:v>
                </c:pt>
                <c:pt idx="1">
                  <c:v>0</c:v>
                </c:pt>
                <c:pt idx="2">
                  <c:v>0</c:v>
                </c:pt>
                <c:pt idx="3">
                  <c:v>4</c:v>
                </c:pt>
                <c:pt idx="4">
                  <c:v>0</c:v>
                </c:pt>
                <c:pt idx="5">
                  <c:v>0</c:v>
                </c:pt>
                <c:pt idx="6">
                  <c:v>0</c:v>
                </c:pt>
              </c:numCache>
            </c:numRef>
          </c:val>
        </c:ser>
        <c:ser>
          <c:idx val="3"/>
          <c:order val="3"/>
          <c:tx>
            <c:strRef>
              <c:f>Sheet4!$A$5:$B$5</c:f>
              <c:strCache>
                <c:ptCount val="1"/>
                <c:pt idx="0">
                  <c:v>Chapter In Edited Vol.. Book </c:v>
                </c:pt>
              </c:strCache>
            </c:strRef>
          </c:tx>
          <c:cat>
            <c:strRef>
              <c:f>Sheet4!$C$1:$I$1</c:f>
              <c:strCache>
                <c:ptCount val="7"/>
                <c:pt idx="0">
                  <c:v>Dr. S.B Tiwari </c:v>
                </c:pt>
                <c:pt idx="1">
                  <c:v>Dr. V.K.Mishra </c:v>
                </c:pt>
                <c:pt idx="2">
                  <c:v>Dr.B.N.Ojha </c:v>
                </c:pt>
                <c:pt idx="3">
                  <c:v>Dr. J.P.Narayan </c:v>
                </c:pt>
                <c:pt idx="4">
                  <c:v>Mr. D. Dwivedi </c:v>
                </c:pt>
                <c:pt idx="5">
                  <c:v>Dr. A. lata </c:v>
                </c:pt>
                <c:pt idx="6">
                  <c:v>Dr. Meena Kumari </c:v>
                </c:pt>
              </c:strCache>
            </c:strRef>
          </c:cat>
          <c:val>
            <c:numRef>
              <c:f>Sheet4!$C$5:$I$5</c:f>
              <c:numCache>
                <c:formatCode>General</c:formatCode>
                <c:ptCount val="7"/>
                <c:pt idx="0">
                  <c:v>5</c:v>
                </c:pt>
                <c:pt idx="1">
                  <c:v>2</c:v>
                </c:pt>
                <c:pt idx="2">
                  <c:v>4</c:v>
                </c:pt>
                <c:pt idx="3">
                  <c:v>1</c:v>
                </c:pt>
                <c:pt idx="4">
                  <c:v>1</c:v>
                </c:pt>
                <c:pt idx="5">
                  <c:v>0</c:v>
                </c:pt>
                <c:pt idx="6">
                  <c:v>0</c:v>
                </c:pt>
              </c:numCache>
            </c:numRef>
          </c:val>
        </c:ser>
        <c:ser>
          <c:idx val="4"/>
          <c:order val="4"/>
          <c:tx>
            <c:strRef>
              <c:f>Sheet4!$A$6:$B$6</c:f>
              <c:strCache>
                <c:ptCount val="1"/>
                <c:pt idx="0">
                  <c:v>Paper/ Article</c:v>
                </c:pt>
              </c:strCache>
            </c:strRef>
          </c:tx>
          <c:cat>
            <c:strRef>
              <c:f>Sheet4!$C$1:$I$1</c:f>
              <c:strCache>
                <c:ptCount val="7"/>
                <c:pt idx="0">
                  <c:v>Dr. S.B Tiwari </c:v>
                </c:pt>
                <c:pt idx="1">
                  <c:v>Dr. V.K.Mishra </c:v>
                </c:pt>
                <c:pt idx="2">
                  <c:v>Dr.B.N.Ojha </c:v>
                </c:pt>
                <c:pt idx="3">
                  <c:v>Dr. J.P.Narayan </c:v>
                </c:pt>
                <c:pt idx="4">
                  <c:v>Mr. D. Dwivedi </c:v>
                </c:pt>
                <c:pt idx="5">
                  <c:v>Dr. A. lata </c:v>
                </c:pt>
                <c:pt idx="6">
                  <c:v>Dr. Meena Kumari </c:v>
                </c:pt>
              </c:strCache>
            </c:strRef>
          </c:cat>
          <c:val>
            <c:numRef>
              <c:f>Sheet4!$C$6:$I$6</c:f>
              <c:numCache>
                <c:formatCode>General</c:formatCode>
                <c:ptCount val="7"/>
                <c:pt idx="0">
                  <c:v>15</c:v>
                </c:pt>
                <c:pt idx="1">
                  <c:v>11</c:v>
                </c:pt>
                <c:pt idx="2">
                  <c:v>13</c:v>
                </c:pt>
                <c:pt idx="3">
                  <c:v>0</c:v>
                </c:pt>
                <c:pt idx="4">
                  <c:v>0</c:v>
                </c:pt>
                <c:pt idx="5">
                  <c:v>0</c:v>
                </c:pt>
                <c:pt idx="6">
                  <c:v>0</c:v>
                </c:pt>
              </c:numCache>
            </c:numRef>
          </c:val>
        </c:ser>
        <c:ser>
          <c:idx val="5"/>
          <c:order val="5"/>
          <c:tx>
            <c:strRef>
              <c:f>Sheet4!$A$7:$B$7</c:f>
              <c:strCache>
                <c:ptCount val="1"/>
                <c:pt idx="0">
                  <c:v>Seminar/Conference/Workshop </c:v>
                </c:pt>
              </c:strCache>
            </c:strRef>
          </c:tx>
          <c:dLbls>
            <c:dLbl>
              <c:idx val="2"/>
              <c:layout>
                <c:manualLayout>
                  <c:x val="1.5056461731493101E-2"/>
                  <c:y val="0"/>
                </c:manualLayout>
              </c:layout>
              <c:dLblPos val="outEnd"/>
              <c:showVal val="1"/>
            </c:dLbl>
            <c:dLblPos val="outEnd"/>
            <c:showVal val="1"/>
          </c:dLbls>
          <c:cat>
            <c:strRef>
              <c:f>Sheet4!$C$1:$I$1</c:f>
              <c:strCache>
                <c:ptCount val="7"/>
                <c:pt idx="0">
                  <c:v>Dr. S.B Tiwari </c:v>
                </c:pt>
                <c:pt idx="1">
                  <c:v>Dr. V.K.Mishra </c:v>
                </c:pt>
                <c:pt idx="2">
                  <c:v>Dr.B.N.Ojha </c:v>
                </c:pt>
                <c:pt idx="3">
                  <c:v>Dr. J.P.Narayan </c:v>
                </c:pt>
                <c:pt idx="4">
                  <c:v>Mr. D. Dwivedi </c:v>
                </c:pt>
                <c:pt idx="5">
                  <c:v>Dr. A. lata </c:v>
                </c:pt>
                <c:pt idx="6">
                  <c:v>Dr. Meena Kumari </c:v>
                </c:pt>
              </c:strCache>
            </c:strRef>
          </c:cat>
          <c:val>
            <c:numRef>
              <c:f>Sheet4!$C$7:$I$7</c:f>
              <c:numCache>
                <c:formatCode>General</c:formatCode>
                <c:ptCount val="7"/>
                <c:pt idx="0">
                  <c:v>17</c:v>
                </c:pt>
                <c:pt idx="1">
                  <c:v>13</c:v>
                </c:pt>
                <c:pt idx="2">
                  <c:v>13</c:v>
                </c:pt>
                <c:pt idx="3">
                  <c:v>2</c:v>
                </c:pt>
                <c:pt idx="4">
                  <c:v>2</c:v>
                </c:pt>
                <c:pt idx="5">
                  <c:v>1</c:v>
                </c:pt>
                <c:pt idx="6">
                  <c:v>6</c:v>
                </c:pt>
              </c:numCache>
            </c:numRef>
          </c:val>
        </c:ser>
        <c:ser>
          <c:idx val="6"/>
          <c:order val="6"/>
          <c:tx>
            <c:strRef>
              <c:f>Sheet4!$A$8:$B$8</c:f>
              <c:strCache>
                <c:ptCount val="1"/>
                <c:pt idx="0">
                  <c:v>Orientation/Referesher Course  </c:v>
                </c:pt>
              </c:strCache>
            </c:strRef>
          </c:tx>
          <c:cat>
            <c:strRef>
              <c:f>Sheet4!$C$1:$I$1</c:f>
              <c:strCache>
                <c:ptCount val="7"/>
                <c:pt idx="0">
                  <c:v>Dr. S.B Tiwari </c:v>
                </c:pt>
                <c:pt idx="1">
                  <c:v>Dr. V.K.Mishra </c:v>
                </c:pt>
                <c:pt idx="2">
                  <c:v>Dr.B.N.Ojha </c:v>
                </c:pt>
                <c:pt idx="3">
                  <c:v>Dr. J.P.Narayan </c:v>
                </c:pt>
                <c:pt idx="4">
                  <c:v>Mr. D. Dwivedi </c:v>
                </c:pt>
                <c:pt idx="5">
                  <c:v>Dr. A. lata </c:v>
                </c:pt>
                <c:pt idx="6">
                  <c:v>Dr. Meena Kumari </c:v>
                </c:pt>
              </c:strCache>
            </c:strRef>
          </c:cat>
          <c:val>
            <c:numRef>
              <c:f>Sheet4!$C$8:$I$8</c:f>
              <c:numCache>
                <c:formatCode>General</c:formatCode>
                <c:ptCount val="7"/>
                <c:pt idx="0">
                  <c:v>2</c:v>
                </c:pt>
                <c:pt idx="1">
                  <c:v>4</c:v>
                </c:pt>
                <c:pt idx="2">
                  <c:v>4</c:v>
                </c:pt>
                <c:pt idx="3">
                  <c:v>0</c:v>
                </c:pt>
                <c:pt idx="4">
                  <c:v>3</c:v>
                </c:pt>
                <c:pt idx="5">
                  <c:v>0</c:v>
                </c:pt>
                <c:pt idx="6">
                  <c:v>0</c:v>
                </c:pt>
              </c:numCache>
            </c:numRef>
          </c:val>
        </c:ser>
        <c:dLbls>
          <c:showVal val="1"/>
        </c:dLbls>
        <c:axId val="70771840"/>
        <c:axId val="70773376"/>
      </c:barChart>
      <c:catAx>
        <c:axId val="70771840"/>
        <c:scaling>
          <c:orientation val="minMax"/>
        </c:scaling>
        <c:axPos val="b"/>
        <c:tickLblPos val="nextTo"/>
        <c:crossAx val="70773376"/>
        <c:crosses val="autoZero"/>
        <c:auto val="1"/>
        <c:lblAlgn val="ctr"/>
        <c:lblOffset val="100"/>
      </c:catAx>
      <c:valAx>
        <c:axId val="70773376"/>
        <c:scaling>
          <c:orientation val="minMax"/>
        </c:scaling>
        <c:axPos val="l"/>
        <c:majorGridlines/>
        <c:numFmt formatCode="General" sourceLinked="1"/>
        <c:tickLblPos val="nextTo"/>
        <c:crossAx val="70771840"/>
        <c:crosses val="autoZero"/>
        <c:crossBetween val="between"/>
      </c:valAx>
    </c:plotArea>
    <c:legend>
      <c:legendPos val="b"/>
      <c:layout/>
    </c:legend>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barChart>
        <c:barDir val="col"/>
        <c:grouping val="clustered"/>
        <c:ser>
          <c:idx val="0"/>
          <c:order val="0"/>
          <c:tx>
            <c:strRef>
              <c:f>Sheet3!$A$13</c:f>
              <c:strCache>
                <c:ptCount val="1"/>
                <c:pt idx="0">
                  <c:v>2018-19 </c:v>
                </c:pt>
              </c:strCache>
            </c:strRef>
          </c:tx>
          <c:cat>
            <c:multiLvlStrRef>
              <c:f>Sheet3!$B$11:$G$12</c:f>
              <c:multiLvlStrCache>
                <c:ptCount val="6"/>
                <c:lvl>
                  <c:pt idx="0">
                    <c:v>Female </c:v>
                  </c:pt>
                  <c:pt idx="1">
                    <c:v>Male </c:v>
                  </c:pt>
                  <c:pt idx="2">
                    <c:v>Total </c:v>
                  </c:pt>
                  <c:pt idx="3">
                    <c:v>Female </c:v>
                  </c:pt>
                  <c:pt idx="4">
                    <c:v>Male </c:v>
                  </c:pt>
                  <c:pt idx="5">
                    <c:v>Total </c:v>
                  </c:pt>
                </c:lvl>
                <c:lvl>
                  <c:pt idx="0">
                    <c:v>Honours </c:v>
                  </c:pt>
                  <c:pt idx="3">
                    <c:v>General </c:v>
                  </c:pt>
                </c:lvl>
              </c:multiLvlStrCache>
            </c:multiLvlStrRef>
          </c:cat>
          <c:val>
            <c:numRef>
              <c:f>Sheet3!$B$13:$G$13</c:f>
              <c:numCache>
                <c:formatCode>General</c:formatCode>
                <c:ptCount val="6"/>
                <c:pt idx="0">
                  <c:v>105</c:v>
                </c:pt>
                <c:pt idx="1">
                  <c:v>198</c:v>
                </c:pt>
                <c:pt idx="2">
                  <c:v>303</c:v>
                </c:pt>
                <c:pt idx="3">
                  <c:v>30</c:v>
                </c:pt>
                <c:pt idx="4">
                  <c:v>59</c:v>
                </c:pt>
                <c:pt idx="5">
                  <c:v>89</c:v>
                </c:pt>
              </c:numCache>
            </c:numRef>
          </c:val>
        </c:ser>
        <c:ser>
          <c:idx val="1"/>
          <c:order val="1"/>
          <c:tx>
            <c:strRef>
              <c:f>Sheet3!$A$14</c:f>
              <c:strCache>
                <c:ptCount val="1"/>
                <c:pt idx="0">
                  <c:v>2017-18 </c:v>
                </c:pt>
              </c:strCache>
            </c:strRef>
          </c:tx>
          <c:cat>
            <c:multiLvlStrRef>
              <c:f>Sheet3!$B$11:$G$12</c:f>
              <c:multiLvlStrCache>
                <c:ptCount val="6"/>
                <c:lvl>
                  <c:pt idx="0">
                    <c:v>Female </c:v>
                  </c:pt>
                  <c:pt idx="1">
                    <c:v>Male </c:v>
                  </c:pt>
                  <c:pt idx="2">
                    <c:v>Total </c:v>
                  </c:pt>
                  <c:pt idx="3">
                    <c:v>Female </c:v>
                  </c:pt>
                  <c:pt idx="4">
                    <c:v>Male </c:v>
                  </c:pt>
                  <c:pt idx="5">
                    <c:v>Total </c:v>
                  </c:pt>
                </c:lvl>
                <c:lvl>
                  <c:pt idx="0">
                    <c:v>Honours </c:v>
                  </c:pt>
                  <c:pt idx="3">
                    <c:v>General </c:v>
                  </c:pt>
                </c:lvl>
              </c:multiLvlStrCache>
            </c:multiLvlStrRef>
          </c:cat>
          <c:val>
            <c:numRef>
              <c:f>Sheet3!$B$14:$G$14</c:f>
              <c:numCache>
                <c:formatCode>General</c:formatCode>
                <c:ptCount val="6"/>
                <c:pt idx="0">
                  <c:v>180</c:v>
                </c:pt>
                <c:pt idx="1">
                  <c:v>235</c:v>
                </c:pt>
                <c:pt idx="2">
                  <c:v>415</c:v>
                </c:pt>
                <c:pt idx="3">
                  <c:v>44</c:v>
                </c:pt>
                <c:pt idx="4">
                  <c:v>84</c:v>
                </c:pt>
                <c:pt idx="5">
                  <c:v>128</c:v>
                </c:pt>
              </c:numCache>
            </c:numRef>
          </c:val>
        </c:ser>
        <c:ser>
          <c:idx val="2"/>
          <c:order val="2"/>
          <c:tx>
            <c:strRef>
              <c:f>Sheet3!$A$15</c:f>
              <c:strCache>
                <c:ptCount val="1"/>
                <c:pt idx="0">
                  <c:v>2016-17 </c:v>
                </c:pt>
              </c:strCache>
            </c:strRef>
          </c:tx>
          <c:cat>
            <c:multiLvlStrRef>
              <c:f>Sheet3!$B$11:$G$12</c:f>
              <c:multiLvlStrCache>
                <c:ptCount val="6"/>
                <c:lvl>
                  <c:pt idx="0">
                    <c:v>Female </c:v>
                  </c:pt>
                  <c:pt idx="1">
                    <c:v>Male </c:v>
                  </c:pt>
                  <c:pt idx="2">
                    <c:v>Total </c:v>
                  </c:pt>
                  <c:pt idx="3">
                    <c:v>Female </c:v>
                  </c:pt>
                  <c:pt idx="4">
                    <c:v>Male </c:v>
                  </c:pt>
                  <c:pt idx="5">
                    <c:v>Total </c:v>
                  </c:pt>
                </c:lvl>
                <c:lvl>
                  <c:pt idx="0">
                    <c:v>Honours </c:v>
                  </c:pt>
                  <c:pt idx="3">
                    <c:v>General </c:v>
                  </c:pt>
                </c:lvl>
              </c:multiLvlStrCache>
            </c:multiLvlStrRef>
          </c:cat>
          <c:val>
            <c:numRef>
              <c:f>Sheet3!$B$15:$G$15</c:f>
              <c:numCache>
                <c:formatCode>General</c:formatCode>
                <c:ptCount val="6"/>
                <c:pt idx="0">
                  <c:v>81</c:v>
                </c:pt>
                <c:pt idx="1">
                  <c:v>190</c:v>
                </c:pt>
                <c:pt idx="2">
                  <c:v>271</c:v>
                </c:pt>
                <c:pt idx="3">
                  <c:v>20</c:v>
                </c:pt>
                <c:pt idx="4">
                  <c:v>56</c:v>
                </c:pt>
                <c:pt idx="5">
                  <c:v>76</c:v>
                </c:pt>
              </c:numCache>
            </c:numRef>
          </c:val>
        </c:ser>
        <c:ser>
          <c:idx val="3"/>
          <c:order val="3"/>
          <c:tx>
            <c:strRef>
              <c:f>Sheet3!$A$16</c:f>
              <c:strCache>
                <c:ptCount val="1"/>
                <c:pt idx="0">
                  <c:v>2015-16 </c:v>
                </c:pt>
              </c:strCache>
            </c:strRef>
          </c:tx>
          <c:cat>
            <c:multiLvlStrRef>
              <c:f>Sheet3!$B$11:$G$12</c:f>
              <c:multiLvlStrCache>
                <c:ptCount val="6"/>
                <c:lvl>
                  <c:pt idx="0">
                    <c:v>Female </c:v>
                  </c:pt>
                  <c:pt idx="1">
                    <c:v>Male </c:v>
                  </c:pt>
                  <c:pt idx="2">
                    <c:v>Total </c:v>
                  </c:pt>
                  <c:pt idx="3">
                    <c:v>Female </c:v>
                  </c:pt>
                  <c:pt idx="4">
                    <c:v>Male </c:v>
                  </c:pt>
                  <c:pt idx="5">
                    <c:v>Total </c:v>
                  </c:pt>
                </c:lvl>
                <c:lvl>
                  <c:pt idx="0">
                    <c:v>Honours </c:v>
                  </c:pt>
                  <c:pt idx="3">
                    <c:v>General </c:v>
                  </c:pt>
                </c:lvl>
              </c:multiLvlStrCache>
            </c:multiLvlStrRef>
          </c:cat>
          <c:val>
            <c:numRef>
              <c:f>Sheet3!$B$16:$G$16</c:f>
              <c:numCache>
                <c:formatCode>General</c:formatCode>
                <c:ptCount val="6"/>
                <c:pt idx="0">
                  <c:v>125</c:v>
                </c:pt>
                <c:pt idx="1">
                  <c:v>345</c:v>
                </c:pt>
                <c:pt idx="2">
                  <c:v>470</c:v>
                </c:pt>
                <c:pt idx="3">
                  <c:v>4</c:v>
                </c:pt>
                <c:pt idx="4">
                  <c:v>52</c:v>
                </c:pt>
                <c:pt idx="5">
                  <c:v>56</c:v>
                </c:pt>
              </c:numCache>
            </c:numRef>
          </c:val>
        </c:ser>
        <c:ser>
          <c:idx val="4"/>
          <c:order val="4"/>
          <c:tx>
            <c:strRef>
              <c:f>Sheet3!$A$17</c:f>
              <c:strCache>
                <c:ptCount val="1"/>
                <c:pt idx="0">
                  <c:v>2014-15 </c:v>
                </c:pt>
              </c:strCache>
            </c:strRef>
          </c:tx>
          <c:cat>
            <c:multiLvlStrRef>
              <c:f>Sheet3!$B$11:$G$12</c:f>
              <c:multiLvlStrCache>
                <c:ptCount val="6"/>
                <c:lvl>
                  <c:pt idx="0">
                    <c:v>Female </c:v>
                  </c:pt>
                  <c:pt idx="1">
                    <c:v>Male </c:v>
                  </c:pt>
                  <c:pt idx="2">
                    <c:v>Total </c:v>
                  </c:pt>
                  <c:pt idx="3">
                    <c:v>Female </c:v>
                  </c:pt>
                  <c:pt idx="4">
                    <c:v>Male </c:v>
                  </c:pt>
                  <c:pt idx="5">
                    <c:v>Total </c:v>
                  </c:pt>
                </c:lvl>
                <c:lvl>
                  <c:pt idx="0">
                    <c:v>Honours </c:v>
                  </c:pt>
                  <c:pt idx="3">
                    <c:v>General </c:v>
                  </c:pt>
                </c:lvl>
              </c:multiLvlStrCache>
            </c:multiLvlStrRef>
          </c:cat>
          <c:val>
            <c:numRef>
              <c:f>Sheet3!$B$17:$G$17</c:f>
              <c:numCache>
                <c:formatCode>General</c:formatCode>
                <c:ptCount val="6"/>
                <c:pt idx="0">
                  <c:v>134</c:v>
                </c:pt>
                <c:pt idx="1">
                  <c:v>366</c:v>
                </c:pt>
                <c:pt idx="2">
                  <c:v>500</c:v>
                </c:pt>
                <c:pt idx="3">
                  <c:v>10</c:v>
                </c:pt>
                <c:pt idx="4">
                  <c:v>60</c:v>
                </c:pt>
                <c:pt idx="5">
                  <c:v>70</c:v>
                </c:pt>
              </c:numCache>
            </c:numRef>
          </c:val>
        </c:ser>
        <c:dLbls>
          <c:showVal val="1"/>
        </c:dLbls>
        <c:gapWidth val="75"/>
        <c:overlap val="-25"/>
        <c:axId val="83356672"/>
        <c:axId val="83235584"/>
      </c:barChart>
      <c:catAx>
        <c:axId val="83356672"/>
        <c:scaling>
          <c:orientation val="minMax"/>
        </c:scaling>
        <c:axPos val="b"/>
        <c:majorTickMark val="none"/>
        <c:tickLblPos val="nextTo"/>
        <c:crossAx val="83235584"/>
        <c:crosses val="autoZero"/>
        <c:auto val="1"/>
        <c:lblAlgn val="ctr"/>
        <c:lblOffset val="100"/>
      </c:catAx>
      <c:valAx>
        <c:axId val="83235584"/>
        <c:scaling>
          <c:orientation val="minMax"/>
        </c:scaling>
        <c:axPos val="l"/>
        <c:majorGridlines/>
        <c:numFmt formatCode="General" sourceLinked="1"/>
        <c:majorTickMark val="none"/>
        <c:tickLblPos val="nextTo"/>
        <c:crossAx val="83356672"/>
        <c:crosses val="autoZero"/>
        <c:crossBetween val="between"/>
      </c:valAx>
    </c:plotArea>
    <c:legend>
      <c:legendPos val="b"/>
      <c:layout/>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barChart>
        <c:barDir val="col"/>
        <c:grouping val="clustered"/>
        <c:ser>
          <c:idx val="0"/>
          <c:order val="0"/>
          <c:tx>
            <c:strRef>
              <c:f>Sheet3!$B$19</c:f>
              <c:strCache>
                <c:ptCount val="1"/>
                <c:pt idx="0">
                  <c:v>Female </c:v>
                </c:pt>
              </c:strCache>
            </c:strRef>
          </c:tx>
          <c:cat>
            <c:strRef>
              <c:f>Sheet3!$A$20:$A$24</c:f>
              <c:strCache>
                <c:ptCount val="5"/>
                <c:pt idx="0">
                  <c:v>2018-19 </c:v>
                </c:pt>
                <c:pt idx="1">
                  <c:v>2017-18 </c:v>
                </c:pt>
                <c:pt idx="2">
                  <c:v>2016-17 </c:v>
                </c:pt>
                <c:pt idx="3">
                  <c:v>2015-16 </c:v>
                </c:pt>
                <c:pt idx="4">
                  <c:v>2014-15 </c:v>
                </c:pt>
              </c:strCache>
            </c:strRef>
          </c:cat>
          <c:val>
            <c:numRef>
              <c:f>Sheet3!$B$20:$B$24</c:f>
              <c:numCache>
                <c:formatCode>General</c:formatCode>
                <c:ptCount val="5"/>
                <c:pt idx="0">
                  <c:v>105</c:v>
                </c:pt>
                <c:pt idx="1">
                  <c:v>70</c:v>
                </c:pt>
                <c:pt idx="2">
                  <c:v>90</c:v>
                </c:pt>
                <c:pt idx="3">
                  <c:v>196</c:v>
                </c:pt>
                <c:pt idx="4">
                  <c:v>117</c:v>
                </c:pt>
              </c:numCache>
            </c:numRef>
          </c:val>
        </c:ser>
        <c:ser>
          <c:idx val="1"/>
          <c:order val="1"/>
          <c:tx>
            <c:strRef>
              <c:f>Sheet3!$C$19</c:f>
              <c:strCache>
                <c:ptCount val="1"/>
                <c:pt idx="0">
                  <c:v>Male </c:v>
                </c:pt>
              </c:strCache>
            </c:strRef>
          </c:tx>
          <c:cat>
            <c:strRef>
              <c:f>Sheet3!$A$20:$A$24</c:f>
              <c:strCache>
                <c:ptCount val="5"/>
                <c:pt idx="0">
                  <c:v>2018-19 </c:v>
                </c:pt>
                <c:pt idx="1">
                  <c:v>2017-18 </c:v>
                </c:pt>
                <c:pt idx="2">
                  <c:v>2016-17 </c:v>
                </c:pt>
                <c:pt idx="3">
                  <c:v>2015-16 </c:v>
                </c:pt>
                <c:pt idx="4">
                  <c:v>2014-15 </c:v>
                </c:pt>
              </c:strCache>
            </c:strRef>
          </c:cat>
          <c:val>
            <c:numRef>
              <c:f>Sheet3!$C$20:$C$24</c:f>
              <c:numCache>
                <c:formatCode>General</c:formatCode>
                <c:ptCount val="5"/>
                <c:pt idx="0">
                  <c:v>90</c:v>
                </c:pt>
                <c:pt idx="1">
                  <c:v>80</c:v>
                </c:pt>
                <c:pt idx="2">
                  <c:v>62</c:v>
                </c:pt>
                <c:pt idx="3">
                  <c:v>106</c:v>
                </c:pt>
                <c:pt idx="4">
                  <c:v>74</c:v>
                </c:pt>
              </c:numCache>
            </c:numRef>
          </c:val>
        </c:ser>
        <c:ser>
          <c:idx val="2"/>
          <c:order val="2"/>
          <c:tx>
            <c:strRef>
              <c:f>Sheet3!$D$19</c:f>
              <c:strCache>
                <c:ptCount val="1"/>
                <c:pt idx="0">
                  <c:v>Total </c:v>
                </c:pt>
              </c:strCache>
            </c:strRef>
          </c:tx>
          <c:cat>
            <c:strRef>
              <c:f>Sheet3!$A$20:$A$24</c:f>
              <c:strCache>
                <c:ptCount val="5"/>
                <c:pt idx="0">
                  <c:v>2018-19 </c:v>
                </c:pt>
                <c:pt idx="1">
                  <c:v>2017-18 </c:v>
                </c:pt>
                <c:pt idx="2">
                  <c:v>2016-17 </c:v>
                </c:pt>
                <c:pt idx="3">
                  <c:v>2015-16 </c:v>
                </c:pt>
                <c:pt idx="4">
                  <c:v>2014-15 </c:v>
                </c:pt>
              </c:strCache>
            </c:strRef>
          </c:cat>
          <c:val>
            <c:numRef>
              <c:f>Sheet3!$D$20:$D$24</c:f>
              <c:numCache>
                <c:formatCode>General</c:formatCode>
                <c:ptCount val="5"/>
                <c:pt idx="0">
                  <c:v>195</c:v>
                </c:pt>
                <c:pt idx="1">
                  <c:v>150</c:v>
                </c:pt>
                <c:pt idx="2">
                  <c:v>152</c:v>
                </c:pt>
                <c:pt idx="3">
                  <c:v>302</c:v>
                </c:pt>
                <c:pt idx="4">
                  <c:v>191</c:v>
                </c:pt>
              </c:numCache>
            </c:numRef>
          </c:val>
        </c:ser>
        <c:dLbls>
          <c:showVal val="1"/>
        </c:dLbls>
        <c:gapWidth val="75"/>
        <c:overlap val="-25"/>
        <c:axId val="83382272"/>
        <c:axId val="83383808"/>
      </c:barChart>
      <c:catAx>
        <c:axId val="83382272"/>
        <c:scaling>
          <c:orientation val="minMax"/>
        </c:scaling>
        <c:axPos val="b"/>
        <c:majorTickMark val="none"/>
        <c:tickLblPos val="nextTo"/>
        <c:crossAx val="83383808"/>
        <c:crosses val="autoZero"/>
        <c:auto val="1"/>
        <c:lblAlgn val="ctr"/>
        <c:lblOffset val="100"/>
      </c:catAx>
      <c:valAx>
        <c:axId val="83383808"/>
        <c:scaling>
          <c:orientation val="minMax"/>
        </c:scaling>
        <c:axPos val="l"/>
        <c:majorGridlines/>
        <c:numFmt formatCode="General" sourceLinked="1"/>
        <c:majorTickMark val="none"/>
        <c:tickLblPos val="nextTo"/>
        <c:spPr>
          <a:ln w="9525">
            <a:noFill/>
          </a:ln>
        </c:spPr>
        <c:crossAx val="83382272"/>
        <c:crosses val="autoZero"/>
        <c:crossBetween val="between"/>
      </c:valAx>
    </c:plotArea>
    <c:legend>
      <c:legendPos val="b"/>
      <c:layout/>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IN"/>
  <c:style val="42"/>
  <c:chart>
    <c:plotArea>
      <c:layout/>
      <c:barChart>
        <c:barDir val="col"/>
        <c:grouping val="clustered"/>
        <c:ser>
          <c:idx val="0"/>
          <c:order val="0"/>
          <c:tx>
            <c:strRef>
              <c:f>Sheet3!$C$27</c:f>
              <c:strCache>
                <c:ptCount val="1"/>
                <c:pt idx="0">
                  <c:v>Total Appeared </c:v>
                </c:pt>
              </c:strCache>
            </c:strRef>
          </c:tx>
          <c:dLbls>
            <c:txPr>
              <a:bodyPr/>
              <a:lstStyle/>
              <a:p>
                <a:pPr>
                  <a:defRPr sz="1500"/>
                </a:pPr>
                <a:endParaRPr lang="en-US"/>
              </a:p>
            </c:txPr>
            <c:showVal val="1"/>
          </c:dLbls>
          <c:cat>
            <c:numRef>
              <c:f>Sheet3!$B$28:$B$32</c:f>
              <c:numCache>
                <c:formatCode>General</c:formatCode>
                <c:ptCount val="5"/>
                <c:pt idx="0">
                  <c:v>2014</c:v>
                </c:pt>
                <c:pt idx="1">
                  <c:v>2015</c:v>
                </c:pt>
                <c:pt idx="2">
                  <c:v>2016</c:v>
                </c:pt>
                <c:pt idx="3">
                  <c:v>2017</c:v>
                </c:pt>
                <c:pt idx="4">
                  <c:v>2018</c:v>
                </c:pt>
              </c:numCache>
            </c:numRef>
          </c:cat>
          <c:val>
            <c:numRef>
              <c:f>Sheet3!$C$28:$C$32</c:f>
              <c:numCache>
                <c:formatCode>General</c:formatCode>
                <c:ptCount val="5"/>
                <c:pt idx="0">
                  <c:v>219</c:v>
                </c:pt>
                <c:pt idx="1">
                  <c:v>309</c:v>
                </c:pt>
                <c:pt idx="2">
                  <c:v>224</c:v>
                </c:pt>
                <c:pt idx="3">
                  <c:v>242</c:v>
                </c:pt>
                <c:pt idx="4">
                  <c:v>295</c:v>
                </c:pt>
              </c:numCache>
            </c:numRef>
          </c:val>
        </c:ser>
        <c:ser>
          <c:idx val="1"/>
          <c:order val="1"/>
          <c:tx>
            <c:strRef>
              <c:f>Sheet3!$D$27</c:f>
              <c:strCache>
                <c:ptCount val="1"/>
                <c:pt idx="0">
                  <c:v>Total Passed </c:v>
                </c:pt>
              </c:strCache>
            </c:strRef>
          </c:tx>
          <c:cat>
            <c:numRef>
              <c:f>Sheet3!$B$28:$B$32</c:f>
              <c:numCache>
                <c:formatCode>General</c:formatCode>
                <c:ptCount val="5"/>
                <c:pt idx="0">
                  <c:v>2014</c:v>
                </c:pt>
                <c:pt idx="1">
                  <c:v>2015</c:v>
                </c:pt>
                <c:pt idx="2">
                  <c:v>2016</c:v>
                </c:pt>
                <c:pt idx="3">
                  <c:v>2017</c:v>
                </c:pt>
                <c:pt idx="4">
                  <c:v>2018</c:v>
                </c:pt>
              </c:numCache>
            </c:numRef>
          </c:cat>
          <c:val>
            <c:numRef>
              <c:f>Sheet3!$D$28:$D$32</c:f>
              <c:numCache>
                <c:formatCode>General</c:formatCode>
                <c:ptCount val="5"/>
                <c:pt idx="0">
                  <c:v>198</c:v>
                </c:pt>
                <c:pt idx="1">
                  <c:v>275</c:v>
                </c:pt>
                <c:pt idx="2">
                  <c:v>186</c:v>
                </c:pt>
                <c:pt idx="3">
                  <c:v>218</c:v>
                </c:pt>
                <c:pt idx="4">
                  <c:v>226</c:v>
                </c:pt>
              </c:numCache>
            </c:numRef>
          </c:val>
        </c:ser>
        <c:dLbls>
          <c:showVal val="1"/>
        </c:dLbls>
        <c:axId val="83648896"/>
        <c:axId val="83650432"/>
      </c:barChart>
      <c:catAx>
        <c:axId val="83648896"/>
        <c:scaling>
          <c:orientation val="minMax"/>
        </c:scaling>
        <c:axPos val="b"/>
        <c:numFmt formatCode="General" sourceLinked="1"/>
        <c:tickLblPos val="nextTo"/>
        <c:crossAx val="83650432"/>
        <c:crosses val="autoZero"/>
        <c:auto val="1"/>
        <c:lblAlgn val="ctr"/>
        <c:lblOffset val="100"/>
      </c:catAx>
      <c:valAx>
        <c:axId val="83650432"/>
        <c:scaling>
          <c:orientation val="minMax"/>
        </c:scaling>
        <c:axPos val="l"/>
        <c:majorGridlines/>
        <c:numFmt formatCode="General" sourceLinked="1"/>
        <c:tickLblPos val="nextTo"/>
        <c:crossAx val="83648896"/>
        <c:crosses val="autoZero"/>
        <c:crossBetween val="between"/>
      </c:valAx>
    </c:plotArea>
    <c:legend>
      <c:legendPos val="r"/>
      <c:layout/>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IN"/>
  <c:style val="42"/>
  <c:chart>
    <c:autoTitleDeleted val="1"/>
    <c:plotArea>
      <c:layout/>
      <c:barChart>
        <c:barDir val="col"/>
        <c:grouping val="clustered"/>
        <c:ser>
          <c:idx val="0"/>
          <c:order val="0"/>
          <c:tx>
            <c:strRef>
              <c:f>Sheet3!$C$35</c:f>
              <c:strCache>
                <c:ptCount val="1"/>
                <c:pt idx="0">
                  <c:v>Total Appeared </c:v>
                </c:pt>
              </c:strCache>
            </c:strRef>
          </c:tx>
          <c:dLbls>
            <c:txPr>
              <a:bodyPr/>
              <a:lstStyle/>
              <a:p>
                <a:pPr>
                  <a:defRPr sz="1500"/>
                </a:pPr>
                <a:endParaRPr lang="en-US"/>
              </a:p>
            </c:txPr>
            <c:showVal val="1"/>
          </c:dLbls>
          <c:cat>
            <c:numRef>
              <c:f>Sheet3!$B$36:$B$40</c:f>
              <c:numCache>
                <c:formatCode>General</c:formatCode>
                <c:ptCount val="5"/>
                <c:pt idx="0">
                  <c:v>2014</c:v>
                </c:pt>
                <c:pt idx="1">
                  <c:v>2015</c:v>
                </c:pt>
                <c:pt idx="2">
                  <c:v>2016</c:v>
                </c:pt>
                <c:pt idx="3">
                  <c:v>2017</c:v>
                </c:pt>
                <c:pt idx="4">
                  <c:v>2018</c:v>
                </c:pt>
              </c:numCache>
            </c:numRef>
          </c:cat>
          <c:val>
            <c:numRef>
              <c:f>Sheet3!$C$36:$C$40</c:f>
              <c:numCache>
                <c:formatCode>General</c:formatCode>
                <c:ptCount val="5"/>
                <c:pt idx="0">
                  <c:v>42</c:v>
                </c:pt>
                <c:pt idx="1">
                  <c:v>27</c:v>
                </c:pt>
                <c:pt idx="2">
                  <c:v>25</c:v>
                </c:pt>
                <c:pt idx="3">
                  <c:v>21</c:v>
                </c:pt>
                <c:pt idx="4">
                  <c:v>26</c:v>
                </c:pt>
              </c:numCache>
            </c:numRef>
          </c:val>
        </c:ser>
        <c:ser>
          <c:idx val="1"/>
          <c:order val="1"/>
          <c:tx>
            <c:strRef>
              <c:f>Sheet3!$D$35</c:f>
              <c:strCache>
                <c:ptCount val="1"/>
                <c:pt idx="0">
                  <c:v>Total Passed </c:v>
                </c:pt>
              </c:strCache>
            </c:strRef>
          </c:tx>
          <c:cat>
            <c:numRef>
              <c:f>Sheet3!$B$36:$B$40</c:f>
              <c:numCache>
                <c:formatCode>General</c:formatCode>
                <c:ptCount val="5"/>
                <c:pt idx="0">
                  <c:v>2014</c:v>
                </c:pt>
                <c:pt idx="1">
                  <c:v>2015</c:v>
                </c:pt>
                <c:pt idx="2">
                  <c:v>2016</c:v>
                </c:pt>
                <c:pt idx="3">
                  <c:v>2017</c:v>
                </c:pt>
                <c:pt idx="4">
                  <c:v>2018</c:v>
                </c:pt>
              </c:numCache>
            </c:numRef>
          </c:cat>
          <c:val>
            <c:numRef>
              <c:f>Sheet3!$D$36:$D$40</c:f>
              <c:numCache>
                <c:formatCode>General</c:formatCode>
                <c:ptCount val="5"/>
                <c:pt idx="0">
                  <c:v>41</c:v>
                </c:pt>
                <c:pt idx="1">
                  <c:v>24</c:v>
                </c:pt>
                <c:pt idx="2">
                  <c:v>18</c:v>
                </c:pt>
                <c:pt idx="3">
                  <c:v>17</c:v>
                </c:pt>
                <c:pt idx="4">
                  <c:v>24</c:v>
                </c:pt>
              </c:numCache>
            </c:numRef>
          </c:val>
        </c:ser>
        <c:dLbls>
          <c:showVal val="1"/>
        </c:dLbls>
        <c:gapWidth val="75"/>
        <c:overlap val="-25"/>
        <c:axId val="83501056"/>
        <c:axId val="83502592"/>
      </c:barChart>
      <c:catAx>
        <c:axId val="83501056"/>
        <c:scaling>
          <c:orientation val="minMax"/>
        </c:scaling>
        <c:axPos val="b"/>
        <c:numFmt formatCode="General" sourceLinked="1"/>
        <c:majorTickMark val="none"/>
        <c:tickLblPos val="nextTo"/>
        <c:txPr>
          <a:bodyPr/>
          <a:lstStyle/>
          <a:p>
            <a:pPr>
              <a:defRPr sz="1500"/>
            </a:pPr>
            <a:endParaRPr lang="en-US"/>
          </a:p>
        </c:txPr>
        <c:crossAx val="83502592"/>
        <c:crosses val="autoZero"/>
        <c:auto val="1"/>
        <c:lblAlgn val="ctr"/>
        <c:lblOffset val="100"/>
      </c:catAx>
      <c:valAx>
        <c:axId val="83502592"/>
        <c:scaling>
          <c:orientation val="minMax"/>
        </c:scaling>
        <c:axPos val="l"/>
        <c:majorGridlines/>
        <c:numFmt formatCode="General" sourceLinked="1"/>
        <c:majorTickMark val="none"/>
        <c:tickLblPos val="nextTo"/>
        <c:spPr>
          <a:ln w="9525">
            <a:noFill/>
          </a:ln>
        </c:spPr>
        <c:crossAx val="83501056"/>
        <c:crosses val="autoZero"/>
        <c:crossBetween val="between"/>
      </c:valAx>
    </c:plotArea>
    <c:legend>
      <c:legendPos val="b"/>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0BBF1-10E4-412B-9C95-D0250A6B1506}"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IN"/>
        </a:p>
      </dgm:t>
    </dgm:pt>
    <dgm:pt modelId="{EEE6CA3C-6EE9-46EA-BD46-B4FBB57FF12E}">
      <dgm:prSet phldrT="[Text]" custT="1"/>
      <dgm:spPr/>
      <dgm:t>
        <a:bodyPr/>
        <a:lstStyle/>
        <a:p>
          <a:r>
            <a:rPr lang="en-US" sz="1400" b="1" dirty="0" smtClean="0">
              <a:solidFill>
                <a:srgbClr val="800000"/>
              </a:solidFill>
              <a:latin typeface="Verdana" pitchFamily="34" charset="0"/>
              <a:ea typeface="Verdana" pitchFamily="34" charset="0"/>
              <a:cs typeface="Verdana" pitchFamily="34" charset="0"/>
            </a:rPr>
            <a:t>CLASS ROOM LECTURES</a:t>
          </a:r>
          <a:endParaRPr lang="en-IN" sz="1400" b="1" dirty="0">
            <a:solidFill>
              <a:srgbClr val="800000"/>
            </a:solidFill>
            <a:latin typeface="Verdana" pitchFamily="34" charset="0"/>
            <a:ea typeface="Verdana" pitchFamily="34" charset="0"/>
            <a:cs typeface="Verdana" pitchFamily="34" charset="0"/>
          </a:endParaRPr>
        </a:p>
      </dgm:t>
    </dgm:pt>
    <dgm:pt modelId="{F36DBE43-AFA0-44A2-9059-BB79BBF67F3E}" type="parTrans" cxnId="{2FE00F34-AB3A-4D70-ADD3-97BCA64004AC}">
      <dgm:prSet/>
      <dgm:spPr/>
      <dgm:t>
        <a:bodyPr/>
        <a:lstStyle/>
        <a:p>
          <a:endParaRPr lang="en-IN" sz="1400" b="1">
            <a:solidFill>
              <a:srgbClr val="800000"/>
            </a:solidFill>
            <a:latin typeface="Verdana" pitchFamily="34" charset="0"/>
            <a:ea typeface="Verdana" pitchFamily="34" charset="0"/>
            <a:cs typeface="Verdana" pitchFamily="34" charset="0"/>
          </a:endParaRPr>
        </a:p>
      </dgm:t>
    </dgm:pt>
    <dgm:pt modelId="{136CB4C5-BD05-45E8-9102-702AE8E47482}" type="sibTrans" cxnId="{2FE00F34-AB3A-4D70-ADD3-97BCA64004AC}">
      <dgm:prSet/>
      <dgm:spPr/>
      <dgm:t>
        <a:bodyPr/>
        <a:lstStyle/>
        <a:p>
          <a:endParaRPr lang="en-IN" sz="1400" b="1">
            <a:solidFill>
              <a:srgbClr val="800000"/>
            </a:solidFill>
            <a:latin typeface="Verdana" pitchFamily="34" charset="0"/>
            <a:ea typeface="Verdana" pitchFamily="34" charset="0"/>
            <a:cs typeface="Verdana" pitchFamily="34" charset="0"/>
          </a:endParaRPr>
        </a:p>
      </dgm:t>
    </dgm:pt>
    <dgm:pt modelId="{862A32E6-FF1B-488A-ADF0-A3C1E6D04839}">
      <dgm:prSet phldrT="[Text]" custT="1"/>
      <dgm:spPr/>
      <dgm:t>
        <a:bodyPr/>
        <a:lstStyle/>
        <a:p>
          <a:r>
            <a:rPr lang="en-US" sz="1400" b="1" dirty="0" smtClean="0">
              <a:solidFill>
                <a:srgbClr val="800000"/>
              </a:solidFill>
              <a:latin typeface="Verdana" pitchFamily="34" charset="0"/>
              <a:ea typeface="Verdana" pitchFamily="34" charset="0"/>
              <a:cs typeface="Verdana" pitchFamily="34" charset="0"/>
            </a:rPr>
            <a:t>TUTORIAL CLASSES</a:t>
          </a:r>
        </a:p>
      </dgm:t>
    </dgm:pt>
    <dgm:pt modelId="{C76BB861-A836-4904-8D16-12D9F9A6D63F}" type="parTrans" cxnId="{3652DD01-77CC-4EAB-9870-CD2284E07837}">
      <dgm:prSet/>
      <dgm:spPr/>
      <dgm:t>
        <a:bodyPr/>
        <a:lstStyle/>
        <a:p>
          <a:endParaRPr lang="en-IN" sz="1400" b="1">
            <a:solidFill>
              <a:srgbClr val="800000"/>
            </a:solidFill>
            <a:latin typeface="Verdana" pitchFamily="34" charset="0"/>
            <a:ea typeface="Verdana" pitchFamily="34" charset="0"/>
            <a:cs typeface="Verdana" pitchFamily="34" charset="0"/>
          </a:endParaRPr>
        </a:p>
      </dgm:t>
    </dgm:pt>
    <dgm:pt modelId="{F2772412-9BE4-47BE-BBC9-08EFF8333D93}" type="sibTrans" cxnId="{3652DD01-77CC-4EAB-9870-CD2284E07837}">
      <dgm:prSet/>
      <dgm:spPr/>
      <dgm:t>
        <a:bodyPr/>
        <a:lstStyle/>
        <a:p>
          <a:endParaRPr lang="en-IN" sz="1400" b="1">
            <a:solidFill>
              <a:srgbClr val="800000"/>
            </a:solidFill>
            <a:latin typeface="Verdana" pitchFamily="34" charset="0"/>
            <a:ea typeface="Verdana" pitchFamily="34" charset="0"/>
            <a:cs typeface="Verdana" pitchFamily="34" charset="0"/>
          </a:endParaRPr>
        </a:p>
      </dgm:t>
    </dgm:pt>
    <dgm:pt modelId="{59899315-5C8E-47E3-A947-1C10805A4BCD}">
      <dgm:prSet phldrT="[Text]" custT="1"/>
      <dgm:spPr/>
      <dgm:t>
        <a:bodyPr/>
        <a:lstStyle/>
        <a:p>
          <a:r>
            <a:rPr lang="en-US" sz="1400" b="1" dirty="0" smtClean="0">
              <a:solidFill>
                <a:srgbClr val="800000"/>
              </a:solidFill>
              <a:latin typeface="Verdana" pitchFamily="34" charset="0"/>
              <a:ea typeface="Verdana" pitchFamily="34" charset="0"/>
              <a:cs typeface="Verdana" pitchFamily="34" charset="0"/>
            </a:rPr>
            <a:t>INTERACTIVE SESSIONS</a:t>
          </a:r>
        </a:p>
      </dgm:t>
    </dgm:pt>
    <dgm:pt modelId="{E9D65B3C-A9C2-4C1A-9365-F5ED2ED5EB65}" type="parTrans" cxnId="{52225DBD-D5BF-4706-9FFB-CA41C84B5D5A}">
      <dgm:prSet/>
      <dgm:spPr/>
      <dgm:t>
        <a:bodyPr/>
        <a:lstStyle/>
        <a:p>
          <a:endParaRPr lang="en-IN" sz="1400" b="1">
            <a:solidFill>
              <a:srgbClr val="800000"/>
            </a:solidFill>
            <a:latin typeface="Verdana" pitchFamily="34" charset="0"/>
            <a:ea typeface="Verdana" pitchFamily="34" charset="0"/>
            <a:cs typeface="Verdana" pitchFamily="34" charset="0"/>
          </a:endParaRPr>
        </a:p>
      </dgm:t>
    </dgm:pt>
    <dgm:pt modelId="{8F989E14-8F71-458A-B43A-029A97251791}" type="sibTrans" cxnId="{52225DBD-D5BF-4706-9FFB-CA41C84B5D5A}">
      <dgm:prSet/>
      <dgm:spPr/>
      <dgm:t>
        <a:bodyPr/>
        <a:lstStyle/>
        <a:p>
          <a:endParaRPr lang="en-IN" sz="1400" b="1">
            <a:solidFill>
              <a:srgbClr val="800000"/>
            </a:solidFill>
            <a:latin typeface="Verdana" pitchFamily="34" charset="0"/>
            <a:ea typeface="Verdana" pitchFamily="34" charset="0"/>
            <a:cs typeface="Verdana" pitchFamily="34" charset="0"/>
          </a:endParaRPr>
        </a:p>
      </dgm:t>
    </dgm:pt>
    <dgm:pt modelId="{474B117C-F0AA-4890-A050-5F3395FB58D9}">
      <dgm:prSet phldrT="[Text]" custT="1"/>
      <dgm:spPr/>
      <dgm:t>
        <a:bodyPr/>
        <a:lstStyle/>
        <a:p>
          <a:r>
            <a:rPr lang="en-US" sz="1400" b="1" dirty="0" smtClean="0">
              <a:solidFill>
                <a:srgbClr val="800000"/>
              </a:solidFill>
              <a:latin typeface="Verdana" pitchFamily="34" charset="0"/>
              <a:ea typeface="Verdana" pitchFamily="34" charset="0"/>
              <a:cs typeface="Verdana" pitchFamily="34" charset="0"/>
            </a:rPr>
            <a:t>SEMINARS</a:t>
          </a:r>
        </a:p>
      </dgm:t>
    </dgm:pt>
    <dgm:pt modelId="{AD00E669-E6BF-4E4B-9094-5A7DA67F5533}" type="parTrans" cxnId="{FB189175-2BA8-4BF4-BAE1-2632DB25126D}">
      <dgm:prSet/>
      <dgm:spPr/>
      <dgm:t>
        <a:bodyPr/>
        <a:lstStyle/>
        <a:p>
          <a:endParaRPr lang="en-IN" sz="1400" b="1">
            <a:solidFill>
              <a:srgbClr val="800000"/>
            </a:solidFill>
            <a:latin typeface="Verdana" pitchFamily="34" charset="0"/>
            <a:ea typeface="Verdana" pitchFamily="34" charset="0"/>
            <a:cs typeface="Verdana" pitchFamily="34" charset="0"/>
          </a:endParaRPr>
        </a:p>
      </dgm:t>
    </dgm:pt>
    <dgm:pt modelId="{4A538515-3F9F-4A03-9C9E-13E9BC8DEB8E}" type="sibTrans" cxnId="{FB189175-2BA8-4BF4-BAE1-2632DB25126D}">
      <dgm:prSet/>
      <dgm:spPr/>
      <dgm:t>
        <a:bodyPr/>
        <a:lstStyle/>
        <a:p>
          <a:endParaRPr lang="en-IN" sz="1400" b="1">
            <a:solidFill>
              <a:srgbClr val="800000"/>
            </a:solidFill>
            <a:latin typeface="Verdana" pitchFamily="34" charset="0"/>
            <a:ea typeface="Verdana" pitchFamily="34" charset="0"/>
            <a:cs typeface="Verdana" pitchFamily="34" charset="0"/>
          </a:endParaRPr>
        </a:p>
      </dgm:t>
    </dgm:pt>
    <dgm:pt modelId="{140D42C1-63FF-434C-9D41-5F565B5A9218}">
      <dgm:prSet phldrT="[Text]" custT="1"/>
      <dgm:spPr/>
      <dgm:t>
        <a:bodyPr/>
        <a:lstStyle/>
        <a:p>
          <a:r>
            <a:rPr lang="en-US" sz="1400" b="1" dirty="0" smtClean="0">
              <a:solidFill>
                <a:srgbClr val="800000"/>
              </a:solidFill>
              <a:latin typeface="Verdana" pitchFamily="34" charset="0"/>
              <a:ea typeface="Verdana" pitchFamily="34" charset="0"/>
              <a:cs typeface="Verdana" pitchFamily="34" charset="0"/>
            </a:rPr>
            <a:t>PROJECT WORKS</a:t>
          </a:r>
        </a:p>
      </dgm:t>
    </dgm:pt>
    <dgm:pt modelId="{8A7BB5C5-0057-409E-ADF1-44B86F925784}" type="parTrans" cxnId="{4DDAE2B2-3907-493B-8490-E798527EEDCF}">
      <dgm:prSet/>
      <dgm:spPr/>
      <dgm:t>
        <a:bodyPr/>
        <a:lstStyle/>
        <a:p>
          <a:endParaRPr lang="en-IN" sz="1400" b="1">
            <a:solidFill>
              <a:srgbClr val="800000"/>
            </a:solidFill>
            <a:latin typeface="Verdana" pitchFamily="34" charset="0"/>
            <a:ea typeface="Verdana" pitchFamily="34" charset="0"/>
            <a:cs typeface="Verdana" pitchFamily="34" charset="0"/>
          </a:endParaRPr>
        </a:p>
      </dgm:t>
    </dgm:pt>
    <dgm:pt modelId="{55273F2B-7FF5-4DBF-A6FB-5B9FE3505D11}" type="sibTrans" cxnId="{4DDAE2B2-3907-493B-8490-E798527EEDCF}">
      <dgm:prSet/>
      <dgm:spPr/>
      <dgm:t>
        <a:bodyPr/>
        <a:lstStyle/>
        <a:p>
          <a:endParaRPr lang="en-IN" sz="1400" b="1">
            <a:solidFill>
              <a:srgbClr val="800000"/>
            </a:solidFill>
            <a:latin typeface="Verdana" pitchFamily="34" charset="0"/>
            <a:ea typeface="Verdana" pitchFamily="34" charset="0"/>
            <a:cs typeface="Verdana" pitchFamily="34" charset="0"/>
          </a:endParaRPr>
        </a:p>
      </dgm:t>
    </dgm:pt>
    <dgm:pt modelId="{BF36C061-74D0-4AD1-ACCF-E4479CCB0CD9}" type="pres">
      <dgm:prSet presAssocID="{55B0BBF1-10E4-412B-9C95-D0250A6B1506}" presName="linear" presStyleCnt="0">
        <dgm:presLayoutVars>
          <dgm:dir/>
          <dgm:animLvl val="lvl"/>
          <dgm:resizeHandles val="exact"/>
        </dgm:presLayoutVars>
      </dgm:prSet>
      <dgm:spPr/>
      <dgm:t>
        <a:bodyPr/>
        <a:lstStyle/>
        <a:p>
          <a:endParaRPr lang="en-US"/>
        </a:p>
      </dgm:t>
    </dgm:pt>
    <dgm:pt modelId="{E5B815A9-7501-42E4-A1C9-ECE3620203D2}" type="pres">
      <dgm:prSet presAssocID="{EEE6CA3C-6EE9-46EA-BD46-B4FBB57FF12E}" presName="parentLin" presStyleCnt="0"/>
      <dgm:spPr/>
    </dgm:pt>
    <dgm:pt modelId="{73FC5251-692A-4F39-A080-1069ACAB32AE}" type="pres">
      <dgm:prSet presAssocID="{EEE6CA3C-6EE9-46EA-BD46-B4FBB57FF12E}" presName="parentLeftMargin" presStyleLbl="node1" presStyleIdx="0" presStyleCnt="5"/>
      <dgm:spPr/>
      <dgm:t>
        <a:bodyPr/>
        <a:lstStyle/>
        <a:p>
          <a:endParaRPr lang="en-US"/>
        </a:p>
      </dgm:t>
    </dgm:pt>
    <dgm:pt modelId="{C5307236-E8FA-4AAC-9D65-69B8F80A8560}" type="pres">
      <dgm:prSet presAssocID="{EEE6CA3C-6EE9-46EA-BD46-B4FBB57FF12E}" presName="parentText" presStyleLbl="node1" presStyleIdx="0" presStyleCnt="5">
        <dgm:presLayoutVars>
          <dgm:chMax val="0"/>
          <dgm:bulletEnabled val="1"/>
        </dgm:presLayoutVars>
      </dgm:prSet>
      <dgm:spPr/>
      <dgm:t>
        <a:bodyPr/>
        <a:lstStyle/>
        <a:p>
          <a:endParaRPr lang="en-IN"/>
        </a:p>
      </dgm:t>
    </dgm:pt>
    <dgm:pt modelId="{1F585431-D09C-4984-9D42-0F095E97432B}" type="pres">
      <dgm:prSet presAssocID="{EEE6CA3C-6EE9-46EA-BD46-B4FBB57FF12E}" presName="negativeSpace" presStyleCnt="0"/>
      <dgm:spPr/>
    </dgm:pt>
    <dgm:pt modelId="{BEED3498-71AB-4115-ABEC-418B8ABD5234}" type="pres">
      <dgm:prSet presAssocID="{EEE6CA3C-6EE9-46EA-BD46-B4FBB57FF12E}" presName="childText" presStyleLbl="conFgAcc1" presStyleIdx="0" presStyleCnt="5">
        <dgm:presLayoutVars>
          <dgm:bulletEnabled val="1"/>
        </dgm:presLayoutVars>
      </dgm:prSet>
      <dgm:spPr/>
    </dgm:pt>
    <dgm:pt modelId="{68F078C3-C077-4BBF-9C69-26C0F545F559}" type="pres">
      <dgm:prSet presAssocID="{136CB4C5-BD05-45E8-9102-702AE8E47482}" presName="spaceBetweenRectangles" presStyleCnt="0"/>
      <dgm:spPr/>
    </dgm:pt>
    <dgm:pt modelId="{481A807B-0864-43CE-9056-BD35695A29AE}" type="pres">
      <dgm:prSet presAssocID="{862A32E6-FF1B-488A-ADF0-A3C1E6D04839}" presName="parentLin" presStyleCnt="0"/>
      <dgm:spPr/>
    </dgm:pt>
    <dgm:pt modelId="{D4F5271E-56AD-447B-8E6A-39C0CE2C8EE9}" type="pres">
      <dgm:prSet presAssocID="{862A32E6-FF1B-488A-ADF0-A3C1E6D04839}" presName="parentLeftMargin" presStyleLbl="node1" presStyleIdx="0" presStyleCnt="5"/>
      <dgm:spPr/>
      <dgm:t>
        <a:bodyPr/>
        <a:lstStyle/>
        <a:p>
          <a:endParaRPr lang="en-US"/>
        </a:p>
      </dgm:t>
    </dgm:pt>
    <dgm:pt modelId="{99EB598A-DDC6-4358-A9F6-1D40DA78A0C7}" type="pres">
      <dgm:prSet presAssocID="{862A32E6-FF1B-488A-ADF0-A3C1E6D04839}" presName="parentText" presStyleLbl="node1" presStyleIdx="1" presStyleCnt="5">
        <dgm:presLayoutVars>
          <dgm:chMax val="0"/>
          <dgm:bulletEnabled val="1"/>
        </dgm:presLayoutVars>
      </dgm:prSet>
      <dgm:spPr/>
      <dgm:t>
        <a:bodyPr/>
        <a:lstStyle/>
        <a:p>
          <a:endParaRPr lang="en-IN"/>
        </a:p>
      </dgm:t>
    </dgm:pt>
    <dgm:pt modelId="{5AD0B0AA-6885-476F-A952-53D05A88423D}" type="pres">
      <dgm:prSet presAssocID="{862A32E6-FF1B-488A-ADF0-A3C1E6D04839}" presName="negativeSpace" presStyleCnt="0"/>
      <dgm:spPr/>
    </dgm:pt>
    <dgm:pt modelId="{DC2CD0CC-3523-4CFE-B167-E6A27278AA5F}" type="pres">
      <dgm:prSet presAssocID="{862A32E6-FF1B-488A-ADF0-A3C1E6D04839}" presName="childText" presStyleLbl="conFgAcc1" presStyleIdx="1" presStyleCnt="5">
        <dgm:presLayoutVars>
          <dgm:bulletEnabled val="1"/>
        </dgm:presLayoutVars>
      </dgm:prSet>
      <dgm:spPr/>
    </dgm:pt>
    <dgm:pt modelId="{889BBA76-DB36-47D2-9DEA-D2DCFEB5C504}" type="pres">
      <dgm:prSet presAssocID="{F2772412-9BE4-47BE-BBC9-08EFF8333D93}" presName="spaceBetweenRectangles" presStyleCnt="0"/>
      <dgm:spPr/>
    </dgm:pt>
    <dgm:pt modelId="{7BDC868C-FC96-4769-8668-ADBCEB89A751}" type="pres">
      <dgm:prSet presAssocID="{59899315-5C8E-47E3-A947-1C10805A4BCD}" presName="parentLin" presStyleCnt="0"/>
      <dgm:spPr/>
    </dgm:pt>
    <dgm:pt modelId="{C8E72944-572A-4F93-8701-739F9DB964C9}" type="pres">
      <dgm:prSet presAssocID="{59899315-5C8E-47E3-A947-1C10805A4BCD}" presName="parentLeftMargin" presStyleLbl="node1" presStyleIdx="1" presStyleCnt="5"/>
      <dgm:spPr/>
      <dgm:t>
        <a:bodyPr/>
        <a:lstStyle/>
        <a:p>
          <a:endParaRPr lang="en-US"/>
        </a:p>
      </dgm:t>
    </dgm:pt>
    <dgm:pt modelId="{933E36D1-FE24-4EB2-8F60-C81D4A6197AF}" type="pres">
      <dgm:prSet presAssocID="{59899315-5C8E-47E3-A947-1C10805A4BCD}" presName="parentText" presStyleLbl="node1" presStyleIdx="2" presStyleCnt="5">
        <dgm:presLayoutVars>
          <dgm:chMax val="0"/>
          <dgm:bulletEnabled val="1"/>
        </dgm:presLayoutVars>
      </dgm:prSet>
      <dgm:spPr/>
      <dgm:t>
        <a:bodyPr/>
        <a:lstStyle/>
        <a:p>
          <a:endParaRPr lang="en-IN"/>
        </a:p>
      </dgm:t>
    </dgm:pt>
    <dgm:pt modelId="{A57DBBD5-3F5E-45BA-847C-636F922DED7F}" type="pres">
      <dgm:prSet presAssocID="{59899315-5C8E-47E3-A947-1C10805A4BCD}" presName="negativeSpace" presStyleCnt="0"/>
      <dgm:spPr/>
    </dgm:pt>
    <dgm:pt modelId="{C860FF35-DC8C-4839-8817-07BF17BDF67C}" type="pres">
      <dgm:prSet presAssocID="{59899315-5C8E-47E3-A947-1C10805A4BCD}" presName="childText" presStyleLbl="conFgAcc1" presStyleIdx="2" presStyleCnt="5">
        <dgm:presLayoutVars>
          <dgm:bulletEnabled val="1"/>
        </dgm:presLayoutVars>
      </dgm:prSet>
      <dgm:spPr/>
    </dgm:pt>
    <dgm:pt modelId="{F4ACC57E-5216-4048-9E03-7FA2D8607B00}" type="pres">
      <dgm:prSet presAssocID="{8F989E14-8F71-458A-B43A-029A97251791}" presName="spaceBetweenRectangles" presStyleCnt="0"/>
      <dgm:spPr/>
    </dgm:pt>
    <dgm:pt modelId="{0CCFBD7B-278A-4E8C-B000-821850F85411}" type="pres">
      <dgm:prSet presAssocID="{474B117C-F0AA-4890-A050-5F3395FB58D9}" presName="parentLin" presStyleCnt="0"/>
      <dgm:spPr/>
    </dgm:pt>
    <dgm:pt modelId="{AF4D00B6-ED0B-4B4C-9A56-3FB2C88BCF40}" type="pres">
      <dgm:prSet presAssocID="{474B117C-F0AA-4890-A050-5F3395FB58D9}" presName="parentLeftMargin" presStyleLbl="node1" presStyleIdx="2" presStyleCnt="5"/>
      <dgm:spPr/>
      <dgm:t>
        <a:bodyPr/>
        <a:lstStyle/>
        <a:p>
          <a:endParaRPr lang="en-US"/>
        </a:p>
      </dgm:t>
    </dgm:pt>
    <dgm:pt modelId="{6B35CAD8-6287-4198-8F7D-EE85EEFD1348}" type="pres">
      <dgm:prSet presAssocID="{474B117C-F0AA-4890-A050-5F3395FB58D9}" presName="parentText" presStyleLbl="node1" presStyleIdx="3" presStyleCnt="5">
        <dgm:presLayoutVars>
          <dgm:chMax val="0"/>
          <dgm:bulletEnabled val="1"/>
        </dgm:presLayoutVars>
      </dgm:prSet>
      <dgm:spPr/>
      <dgm:t>
        <a:bodyPr/>
        <a:lstStyle/>
        <a:p>
          <a:endParaRPr lang="en-IN"/>
        </a:p>
      </dgm:t>
    </dgm:pt>
    <dgm:pt modelId="{632556FC-94C7-4F39-A4E6-F4D0A5F728D3}" type="pres">
      <dgm:prSet presAssocID="{474B117C-F0AA-4890-A050-5F3395FB58D9}" presName="negativeSpace" presStyleCnt="0"/>
      <dgm:spPr/>
    </dgm:pt>
    <dgm:pt modelId="{A7B6C6B4-3E3A-4599-BA1F-8B9505A6A005}" type="pres">
      <dgm:prSet presAssocID="{474B117C-F0AA-4890-A050-5F3395FB58D9}" presName="childText" presStyleLbl="conFgAcc1" presStyleIdx="3" presStyleCnt="5">
        <dgm:presLayoutVars>
          <dgm:bulletEnabled val="1"/>
        </dgm:presLayoutVars>
      </dgm:prSet>
      <dgm:spPr/>
    </dgm:pt>
    <dgm:pt modelId="{F277176C-E355-485F-84BD-5F2EAC07A9A8}" type="pres">
      <dgm:prSet presAssocID="{4A538515-3F9F-4A03-9C9E-13E9BC8DEB8E}" presName="spaceBetweenRectangles" presStyleCnt="0"/>
      <dgm:spPr/>
    </dgm:pt>
    <dgm:pt modelId="{00874E56-9B5F-4A6F-81F4-EA3A57783499}" type="pres">
      <dgm:prSet presAssocID="{140D42C1-63FF-434C-9D41-5F565B5A9218}" presName="parentLin" presStyleCnt="0"/>
      <dgm:spPr/>
    </dgm:pt>
    <dgm:pt modelId="{44552940-05DE-40FD-B124-510B9993EA9B}" type="pres">
      <dgm:prSet presAssocID="{140D42C1-63FF-434C-9D41-5F565B5A9218}" presName="parentLeftMargin" presStyleLbl="node1" presStyleIdx="3" presStyleCnt="5"/>
      <dgm:spPr/>
      <dgm:t>
        <a:bodyPr/>
        <a:lstStyle/>
        <a:p>
          <a:endParaRPr lang="en-US"/>
        </a:p>
      </dgm:t>
    </dgm:pt>
    <dgm:pt modelId="{2271C2FB-0366-40AE-842A-1D87A4118AAA}" type="pres">
      <dgm:prSet presAssocID="{140D42C1-63FF-434C-9D41-5F565B5A9218}" presName="parentText" presStyleLbl="node1" presStyleIdx="4" presStyleCnt="5" custLinFactNeighborY="9094">
        <dgm:presLayoutVars>
          <dgm:chMax val="0"/>
          <dgm:bulletEnabled val="1"/>
        </dgm:presLayoutVars>
      </dgm:prSet>
      <dgm:spPr/>
      <dgm:t>
        <a:bodyPr/>
        <a:lstStyle/>
        <a:p>
          <a:endParaRPr lang="en-IN"/>
        </a:p>
      </dgm:t>
    </dgm:pt>
    <dgm:pt modelId="{D8F47C2C-20B9-4FEF-A0A8-1283DC8728CB}" type="pres">
      <dgm:prSet presAssocID="{140D42C1-63FF-434C-9D41-5F565B5A9218}" presName="negativeSpace" presStyleCnt="0"/>
      <dgm:spPr/>
    </dgm:pt>
    <dgm:pt modelId="{9B7190DF-D1E3-427D-A65B-FA370C1C6CF4}" type="pres">
      <dgm:prSet presAssocID="{140D42C1-63FF-434C-9D41-5F565B5A9218}" presName="childText" presStyleLbl="conFgAcc1" presStyleIdx="4" presStyleCnt="5">
        <dgm:presLayoutVars>
          <dgm:bulletEnabled val="1"/>
        </dgm:presLayoutVars>
      </dgm:prSet>
      <dgm:spPr/>
    </dgm:pt>
  </dgm:ptLst>
  <dgm:cxnLst>
    <dgm:cxn modelId="{585F70E0-6772-44A9-8C0F-B565C5433780}" type="presOf" srcId="{474B117C-F0AA-4890-A050-5F3395FB58D9}" destId="{6B35CAD8-6287-4198-8F7D-EE85EEFD1348}" srcOrd="1" destOrd="0" presId="urn:microsoft.com/office/officeart/2005/8/layout/list1"/>
    <dgm:cxn modelId="{6961D112-DFA6-4096-A74E-935649E8600C}" type="presOf" srcId="{862A32E6-FF1B-488A-ADF0-A3C1E6D04839}" destId="{99EB598A-DDC6-4358-A9F6-1D40DA78A0C7}" srcOrd="1" destOrd="0" presId="urn:microsoft.com/office/officeart/2005/8/layout/list1"/>
    <dgm:cxn modelId="{FCA863F0-DB9E-49AF-BF95-5998B4F3EB1D}" type="presOf" srcId="{140D42C1-63FF-434C-9D41-5F565B5A9218}" destId="{44552940-05DE-40FD-B124-510B9993EA9B}" srcOrd="0" destOrd="0" presId="urn:microsoft.com/office/officeart/2005/8/layout/list1"/>
    <dgm:cxn modelId="{4DDAE2B2-3907-493B-8490-E798527EEDCF}" srcId="{55B0BBF1-10E4-412B-9C95-D0250A6B1506}" destId="{140D42C1-63FF-434C-9D41-5F565B5A9218}" srcOrd="4" destOrd="0" parTransId="{8A7BB5C5-0057-409E-ADF1-44B86F925784}" sibTransId="{55273F2B-7FF5-4DBF-A6FB-5B9FE3505D11}"/>
    <dgm:cxn modelId="{8E32B1EF-ADB0-4C05-B944-FD92623F906A}" type="presOf" srcId="{EEE6CA3C-6EE9-46EA-BD46-B4FBB57FF12E}" destId="{73FC5251-692A-4F39-A080-1069ACAB32AE}" srcOrd="0" destOrd="0" presId="urn:microsoft.com/office/officeart/2005/8/layout/list1"/>
    <dgm:cxn modelId="{4522C8B7-DA4A-4094-A2FF-CF05425B253C}" type="presOf" srcId="{59899315-5C8E-47E3-A947-1C10805A4BCD}" destId="{C8E72944-572A-4F93-8701-739F9DB964C9}" srcOrd="0" destOrd="0" presId="urn:microsoft.com/office/officeart/2005/8/layout/list1"/>
    <dgm:cxn modelId="{F7E7AB2F-4D7A-4B68-91CE-B8B37825BF1D}" type="presOf" srcId="{59899315-5C8E-47E3-A947-1C10805A4BCD}" destId="{933E36D1-FE24-4EB2-8F60-C81D4A6197AF}" srcOrd="1" destOrd="0" presId="urn:microsoft.com/office/officeart/2005/8/layout/list1"/>
    <dgm:cxn modelId="{BCD1212D-C4FA-4E4D-8981-AA0E5FEC3474}" type="presOf" srcId="{862A32E6-FF1B-488A-ADF0-A3C1E6D04839}" destId="{D4F5271E-56AD-447B-8E6A-39C0CE2C8EE9}" srcOrd="0" destOrd="0" presId="urn:microsoft.com/office/officeart/2005/8/layout/list1"/>
    <dgm:cxn modelId="{7D865579-3621-4FF3-BABD-2522659E562B}" type="presOf" srcId="{474B117C-F0AA-4890-A050-5F3395FB58D9}" destId="{AF4D00B6-ED0B-4B4C-9A56-3FB2C88BCF40}" srcOrd="0" destOrd="0" presId="urn:microsoft.com/office/officeart/2005/8/layout/list1"/>
    <dgm:cxn modelId="{2FE00F34-AB3A-4D70-ADD3-97BCA64004AC}" srcId="{55B0BBF1-10E4-412B-9C95-D0250A6B1506}" destId="{EEE6CA3C-6EE9-46EA-BD46-B4FBB57FF12E}" srcOrd="0" destOrd="0" parTransId="{F36DBE43-AFA0-44A2-9059-BB79BBF67F3E}" sibTransId="{136CB4C5-BD05-45E8-9102-702AE8E47482}"/>
    <dgm:cxn modelId="{3B2CD2B5-E72A-4401-B4DF-8C86EA0364CF}" type="presOf" srcId="{140D42C1-63FF-434C-9D41-5F565B5A9218}" destId="{2271C2FB-0366-40AE-842A-1D87A4118AAA}" srcOrd="1" destOrd="0" presId="urn:microsoft.com/office/officeart/2005/8/layout/list1"/>
    <dgm:cxn modelId="{DC4F2C5E-9657-4A00-8A93-16D298C12E9C}" type="presOf" srcId="{55B0BBF1-10E4-412B-9C95-D0250A6B1506}" destId="{BF36C061-74D0-4AD1-ACCF-E4479CCB0CD9}" srcOrd="0" destOrd="0" presId="urn:microsoft.com/office/officeart/2005/8/layout/list1"/>
    <dgm:cxn modelId="{8223DB3D-5CE6-4FD4-B071-D59F63787562}" type="presOf" srcId="{EEE6CA3C-6EE9-46EA-BD46-B4FBB57FF12E}" destId="{C5307236-E8FA-4AAC-9D65-69B8F80A8560}" srcOrd="1" destOrd="0" presId="urn:microsoft.com/office/officeart/2005/8/layout/list1"/>
    <dgm:cxn modelId="{FB189175-2BA8-4BF4-BAE1-2632DB25126D}" srcId="{55B0BBF1-10E4-412B-9C95-D0250A6B1506}" destId="{474B117C-F0AA-4890-A050-5F3395FB58D9}" srcOrd="3" destOrd="0" parTransId="{AD00E669-E6BF-4E4B-9094-5A7DA67F5533}" sibTransId="{4A538515-3F9F-4A03-9C9E-13E9BC8DEB8E}"/>
    <dgm:cxn modelId="{52225DBD-D5BF-4706-9FFB-CA41C84B5D5A}" srcId="{55B0BBF1-10E4-412B-9C95-D0250A6B1506}" destId="{59899315-5C8E-47E3-A947-1C10805A4BCD}" srcOrd="2" destOrd="0" parTransId="{E9D65B3C-A9C2-4C1A-9365-F5ED2ED5EB65}" sibTransId="{8F989E14-8F71-458A-B43A-029A97251791}"/>
    <dgm:cxn modelId="{3652DD01-77CC-4EAB-9870-CD2284E07837}" srcId="{55B0BBF1-10E4-412B-9C95-D0250A6B1506}" destId="{862A32E6-FF1B-488A-ADF0-A3C1E6D04839}" srcOrd="1" destOrd="0" parTransId="{C76BB861-A836-4904-8D16-12D9F9A6D63F}" sibTransId="{F2772412-9BE4-47BE-BBC9-08EFF8333D93}"/>
    <dgm:cxn modelId="{3DFC7449-BD7C-4B9F-931E-CB22FBAC3445}" type="presParOf" srcId="{BF36C061-74D0-4AD1-ACCF-E4479CCB0CD9}" destId="{E5B815A9-7501-42E4-A1C9-ECE3620203D2}" srcOrd="0" destOrd="0" presId="urn:microsoft.com/office/officeart/2005/8/layout/list1"/>
    <dgm:cxn modelId="{0A400EC0-D1EC-47D1-B9EC-41A269434C8F}" type="presParOf" srcId="{E5B815A9-7501-42E4-A1C9-ECE3620203D2}" destId="{73FC5251-692A-4F39-A080-1069ACAB32AE}" srcOrd="0" destOrd="0" presId="urn:microsoft.com/office/officeart/2005/8/layout/list1"/>
    <dgm:cxn modelId="{F09B3B0E-4DF1-4593-8B0F-165CEA05EDFC}" type="presParOf" srcId="{E5B815A9-7501-42E4-A1C9-ECE3620203D2}" destId="{C5307236-E8FA-4AAC-9D65-69B8F80A8560}" srcOrd="1" destOrd="0" presId="urn:microsoft.com/office/officeart/2005/8/layout/list1"/>
    <dgm:cxn modelId="{686594E8-379C-46E0-BF42-37A45208B1CA}" type="presParOf" srcId="{BF36C061-74D0-4AD1-ACCF-E4479CCB0CD9}" destId="{1F585431-D09C-4984-9D42-0F095E97432B}" srcOrd="1" destOrd="0" presId="urn:microsoft.com/office/officeart/2005/8/layout/list1"/>
    <dgm:cxn modelId="{8D6A1B19-3DAC-4FBB-80A9-C46DC0232352}" type="presParOf" srcId="{BF36C061-74D0-4AD1-ACCF-E4479CCB0CD9}" destId="{BEED3498-71AB-4115-ABEC-418B8ABD5234}" srcOrd="2" destOrd="0" presId="urn:microsoft.com/office/officeart/2005/8/layout/list1"/>
    <dgm:cxn modelId="{B7CD8A6C-0058-4BC7-9961-0610FA9184B7}" type="presParOf" srcId="{BF36C061-74D0-4AD1-ACCF-E4479CCB0CD9}" destId="{68F078C3-C077-4BBF-9C69-26C0F545F559}" srcOrd="3" destOrd="0" presId="urn:microsoft.com/office/officeart/2005/8/layout/list1"/>
    <dgm:cxn modelId="{77ED4DA1-2550-4C12-A739-BEED2019276D}" type="presParOf" srcId="{BF36C061-74D0-4AD1-ACCF-E4479CCB0CD9}" destId="{481A807B-0864-43CE-9056-BD35695A29AE}" srcOrd="4" destOrd="0" presId="urn:microsoft.com/office/officeart/2005/8/layout/list1"/>
    <dgm:cxn modelId="{D8366C16-B4A3-4A85-BD7B-4E9A12875C74}" type="presParOf" srcId="{481A807B-0864-43CE-9056-BD35695A29AE}" destId="{D4F5271E-56AD-447B-8E6A-39C0CE2C8EE9}" srcOrd="0" destOrd="0" presId="urn:microsoft.com/office/officeart/2005/8/layout/list1"/>
    <dgm:cxn modelId="{8B8E17C6-C74F-447E-8058-735ED0649951}" type="presParOf" srcId="{481A807B-0864-43CE-9056-BD35695A29AE}" destId="{99EB598A-DDC6-4358-A9F6-1D40DA78A0C7}" srcOrd="1" destOrd="0" presId="urn:microsoft.com/office/officeart/2005/8/layout/list1"/>
    <dgm:cxn modelId="{AE85D6A3-DCFB-49E1-9F46-1E91F62F2A49}" type="presParOf" srcId="{BF36C061-74D0-4AD1-ACCF-E4479CCB0CD9}" destId="{5AD0B0AA-6885-476F-A952-53D05A88423D}" srcOrd="5" destOrd="0" presId="urn:microsoft.com/office/officeart/2005/8/layout/list1"/>
    <dgm:cxn modelId="{BD30F58B-2445-48BC-8A8A-685F378C006D}" type="presParOf" srcId="{BF36C061-74D0-4AD1-ACCF-E4479CCB0CD9}" destId="{DC2CD0CC-3523-4CFE-B167-E6A27278AA5F}" srcOrd="6" destOrd="0" presId="urn:microsoft.com/office/officeart/2005/8/layout/list1"/>
    <dgm:cxn modelId="{87393F53-888F-42AA-B8B2-CD1082BE0888}" type="presParOf" srcId="{BF36C061-74D0-4AD1-ACCF-E4479CCB0CD9}" destId="{889BBA76-DB36-47D2-9DEA-D2DCFEB5C504}" srcOrd="7" destOrd="0" presId="urn:microsoft.com/office/officeart/2005/8/layout/list1"/>
    <dgm:cxn modelId="{9C8F58E7-795E-4C1F-9BD4-E498EB0B0EC1}" type="presParOf" srcId="{BF36C061-74D0-4AD1-ACCF-E4479CCB0CD9}" destId="{7BDC868C-FC96-4769-8668-ADBCEB89A751}" srcOrd="8" destOrd="0" presId="urn:microsoft.com/office/officeart/2005/8/layout/list1"/>
    <dgm:cxn modelId="{8E2BD33E-7110-46F0-8E97-8666CE665989}" type="presParOf" srcId="{7BDC868C-FC96-4769-8668-ADBCEB89A751}" destId="{C8E72944-572A-4F93-8701-739F9DB964C9}" srcOrd="0" destOrd="0" presId="urn:microsoft.com/office/officeart/2005/8/layout/list1"/>
    <dgm:cxn modelId="{A8961676-DF9E-4047-A56B-56D40F90679B}" type="presParOf" srcId="{7BDC868C-FC96-4769-8668-ADBCEB89A751}" destId="{933E36D1-FE24-4EB2-8F60-C81D4A6197AF}" srcOrd="1" destOrd="0" presId="urn:microsoft.com/office/officeart/2005/8/layout/list1"/>
    <dgm:cxn modelId="{C5443896-104E-4DCF-971C-E1858DBEB714}" type="presParOf" srcId="{BF36C061-74D0-4AD1-ACCF-E4479CCB0CD9}" destId="{A57DBBD5-3F5E-45BA-847C-636F922DED7F}" srcOrd="9" destOrd="0" presId="urn:microsoft.com/office/officeart/2005/8/layout/list1"/>
    <dgm:cxn modelId="{A4F04BDF-AF63-4FE3-A826-EE4E69B34726}" type="presParOf" srcId="{BF36C061-74D0-4AD1-ACCF-E4479CCB0CD9}" destId="{C860FF35-DC8C-4839-8817-07BF17BDF67C}" srcOrd="10" destOrd="0" presId="urn:microsoft.com/office/officeart/2005/8/layout/list1"/>
    <dgm:cxn modelId="{7829444F-1250-44A4-A0B5-0B37BEC42A9C}" type="presParOf" srcId="{BF36C061-74D0-4AD1-ACCF-E4479CCB0CD9}" destId="{F4ACC57E-5216-4048-9E03-7FA2D8607B00}" srcOrd="11" destOrd="0" presId="urn:microsoft.com/office/officeart/2005/8/layout/list1"/>
    <dgm:cxn modelId="{94F673A4-1B75-4790-9698-C00D5E9ACB66}" type="presParOf" srcId="{BF36C061-74D0-4AD1-ACCF-E4479CCB0CD9}" destId="{0CCFBD7B-278A-4E8C-B000-821850F85411}" srcOrd="12" destOrd="0" presId="urn:microsoft.com/office/officeart/2005/8/layout/list1"/>
    <dgm:cxn modelId="{A3456313-14A0-4A39-B34A-79A06F1905E8}" type="presParOf" srcId="{0CCFBD7B-278A-4E8C-B000-821850F85411}" destId="{AF4D00B6-ED0B-4B4C-9A56-3FB2C88BCF40}" srcOrd="0" destOrd="0" presId="urn:microsoft.com/office/officeart/2005/8/layout/list1"/>
    <dgm:cxn modelId="{E419D687-0F4D-495F-9D88-6FE7EFC761BA}" type="presParOf" srcId="{0CCFBD7B-278A-4E8C-B000-821850F85411}" destId="{6B35CAD8-6287-4198-8F7D-EE85EEFD1348}" srcOrd="1" destOrd="0" presId="urn:microsoft.com/office/officeart/2005/8/layout/list1"/>
    <dgm:cxn modelId="{29D197F9-2096-460A-AC70-5E31A164E8A0}" type="presParOf" srcId="{BF36C061-74D0-4AD1-ACCF-E4479CCB0CD9}" destId="{632556FC-94C7-4F39-A4E6-F4D0A5F728D3}" srcOrd="13" destOrd="0" presId="urn:microsoft.com/office/officeart/2005/8/layout/list1"/>
    <dgm:cxn modelId="{661CF189-4636-4D0B-AD74-B4F6F0668A69}" type="presParOf" srcId="{BF36C061-74D0-4AD1-ACCF-E4479CCB0CD9}" destId="{A7B6C6B4-3E3A-4599-BA1F-8B9505A6A005}" srcOrd="14" destOrd="0" presId="urn:microsoft.com/office/officeart/2005/8/layout/list1"/>
    <dgm:cxn modelId="{1D76815E-D32D-4EB9-9D4C-23E6659F3579}" type="presParOf" srcId="{BF36C061-74D0-4AD1-ACCF-E4479CCB0CD9}" destId="{F277176C-E355-485F-84BD-5F2EAC07A9A8}" srcOrd="15" destOrd="0" presId="urn:microsoft.com/office/officeart/2005/8/layout/list1"/>
    <dgm:cxn modelId="{BFF27472-CEF8-4EC6-9F84-CAD9E15690B7}" type="presParOf" srcId="{BF36C061-74D0-4AD1-ACCF-E4479CCB0CD9}" destId="{00874E56-9B5F-4A6F-81F4-EA3A57783499}" srcOrd="16" destOrd="0" presId="urn:microsoft.com/office/officeart/2005/8/layout/list1"/>
    <dgm:cxn modelId="{E753EC75-71DA-4777-A0CF-5507DE17B94A}" type="presParOf" srcId="{00874E56-9B5F-4A6F-81F4-EA3A57783499}" destId="{44552940-05DE-40FD-B124-510B9993EA9B}" srcOrd="0" destOrd="0" presId="urn:microsoft.com/office/officeart/2005/8/layout/list1"/>
    <dgm:cxn modelId="{75F4FCE3-64E5-455E-A4F4-E9DCDEDEE762}" type="presParOf" srcId="{00874E56-9B5F-4A6F-81F4-EA3A57783499}" destId="{2271C2FB-0366-40AE-842A-1D87A4118AAA}" srcOrd="1" destOrd="0" presId="urn:microsoft.com/office/officeart/2005/8/layout/list1"/>
    <dgm:cxn modelId="{E949511B-F9C7-4039-B56B-E49E2B51E5A2}" type="presParOf" srcId="{BF36C061-74D0-4AD1-ACCF-E4479CCB0CD9}" destId="{D8F47C2C-20B9-4FEF-A0A8-1283DC8728CB}" srcOrd="17" destOrd="0" presId="urn:microsoft.com/office/officeart/2005/8/layout/list1"/>
    <dgm:cxn modelId="{C8A74A8E-CFA3-4EF4-8B01-D6AC98091030}" type="presParOf" srcId="{BF36C061-74D0-4AD1-ACCF-E4479CCB0CD9}" destId="{9B7190DF-D1E3-427D-A65B-FA370C1C6CF4}" srcOrd="18" destOrd="0" presId="urn:microsoft.com/office/officeart/2005/8/layout/list1"/>
  </dgm:cxnLst>
  <dgm:bg>
    <a:solidFill>
      <a:srgbClr val="00B050"/>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6780D2-C506-4A7E-AEE0-5027BD34CB83}" type="doc">
      <dgm:prSet loTypeId="urn:microsoft.com/office/officeart/2005/8/layout/process2" loCatId="process" qsTypeId="urn:microsoft.com/office/officeart/2005/8/quickstyle/simple1" qsCatId="simple" csTypeId="urn:microsoft.com/office/officeart/2005/8/colors/accent1_2" csCatId="accent1" phldr="1"/>
      <dgm:spPr/>
    </dgm:pt>
    <dgm:pt modelId="{D7D39404-1592-4A84-890E-A3DDD150DE1F}">
      <dgm:prSet phldrT="[Text]"/>
      <dgm:spPr/>
      <dgm:t>
        <a:bodyPr/>
        <a:lstStyle/>
        <a:p>
          <a:r>
            <a:rPr lang="en-IN" dirty="0" smtClean="0"/>
            <a:t>COMMITED FACULTY MEMBERS</a:t>
          </a:r>
          <a:endParaRPr lang="en-IN" dirty="0"/>
        </a:p>
      </dgm:t>
    </dgm:pt>
    <dgm:pt modelId="{6C6C7584-B2DF-4A11-B34F-3CE16D4A5F08}" type="parTrans" cxnId="{04F25E0D-887A-45EF-AAAC-91DE06C18BAB}">
      <dgm:prSet/>
      <dgm:spPr/>
    </dgm:pt>
    <dgm:pt modelId="{42757B3A-1620-4D3F-A4F2-A8532383B59C}" type="sibTrans" cxnId="{04F25E0D-887A-45EF-AAAC-91DE06C18BAB}">
      <dgm:prSet/>
      <dgm:spPr/>
      <dgm:t>
        <a:bodyPr/>
        <a:lstStyle/>
        <a:p>
          <a:endParaRPr lang="en-IN"/>
        </a:p>
      </dgm:t>
    </dgm:pt>
    <dgm:pt modelId="{FC5C880F-242F-40A6-B6DA-E1395F66545B}">
      <dgm:prSet phldrT="[Text]"/>
      <dgm:spPr/>
      <dgm:t>
        <a:bodyPr/>
        <a:lstStyle/>
        <a:p>
          <a:r>
            <a:rPr lang="en-IN" dirty="0" smtClean="0"/>
            <a:t>WELL EQUIPPED COMPUTER LAB WITH AUDIO VISUAL FACILITIES</a:t>
          </a:r>
          <a:endParaRPr lang="en-IN" dirty="0"/>
        </a:p>
      </dgm:t>
    </dgm:pt>
    <dgm:pt modelId="{57DB9E21-E980-4222-8B4F-D2EEA9C6C319}" type="parTrans" cxnId="{C1716669-22C0-4C53-A366-9C2D744320C4}">
      <dgm:prSet/>
      <dgm:spPr/>
    </dgm:pt>
    <dgm:pt modelId="{1CAC1F7C-C01F-4A7C-A717-A65A87BE88C3}" type="sibTrans" cxnId="{C1716669-22C0-4C53-A366-9C2D744320C4}">
      <dgm:prSet/>
      <dgm:spPr/>
      <dgm:t>
        <a:bodyPr/>
        <a:lstStyle/>
        <a:p>
          <a:endParaRPr lang="en-IN"/>
        </a:p>
      </dgm:t>
    </dgm:pt>
    <dgm:pt modelId="{D5FF6582-9562-44C3-A8E7-C5B4B2E3E0A7}">
      <dgm:prSet phldrT="[Text]"/>
      <dgm:spPr/>
      <dgm:t>
        <a:bodyPr/>
        <a:lstStyle/>
        <a:p>
          <a:r>
            <a:rPr lang="en-IN" dirty="0" smtClean="0"/>
            <a:t>GOOD LIBRARY WITH INFLIBNET FACILITY</a:t>
          </a:r>
          <a:endParaRPr lang="en-IN" dirty="0"/>
        </a:p>
      </dgm:t>
    </dgm:pt>
    <dgm:pt modelId="{3164BCE4-5277-4EA2-8E5B-83DDE5A2DAF9}" type="parTrans" cxnId="{EA0A8415-4C09-40EF-B31B-75DE86437294}">
      <dgm:prSet/>
      <dgm:spPr/>
    </dgm:pt>
    <dgm:pt modelId="{E9C31ED6-D8BF-4863-9ABD-038DF0DDA311}" type="sibTrans" cxnId="{EA0A8415-4C09-40EF-B31B-75DE86437294}">
      <dgm:prSet/>
      <dgm:spPr/>
    </dgm:pt>
    <dgm:pt modelId="{A3AEC5D0-D705-4216-A001-754602D98506}">
      <dgm:prSet/>
      <dgm:spPr/>
      <dgm:t>
        <a:bodyPr/>
        <a:lstStyle/>
        <a:p>
          <a:r>
            <a:rPr lang="en-IN" dirty="0" smtClean="0"/>
            <a:t>SMART CLASS</a:t>
          </a:r>
          <a:endParaRPr lang="en-IN" dirty="0"/>
        </a:p>
      </dgm:t>
    </dgm:pt>
    <dgm:pt modelId="{3AE458DB-D043-4FFD-B827-15C8EC0F0A41}" type="parTrans" cxnId="{B47A35E7-1F41-4B01-BE78-E7EAA182C769}">
      <dgm:prSet/>
      <dgm:spPr/>
    </dgm:pt>
    <dgm:pt modelId="{41DDBA39-8A49-47AF-BC08-579E68BD8267}" type="sibTrans" cxnId="{B47A35E7-1F41-4B01-BE78-E7EAA182C769}">
      <dgm:prSet/>
      <dgm:spPr/>
      <dgm:t>
        <a:bodyPr/>
        <a:lstStyle/>
        <a:p>
          <a:endParaRPr lang="en-IN"/>
        </a:p>
      </dgm:t>
    </dgm:pt>
    <dgm:pt modelId="{28C891B1-B6B1-493A-A0EB-EF54E235EF37}" type="pres">
      <dgm:prSet presAssocID="{A66780D2-C506-4A7E-AEE0-5027BD34CB83}" presName="linearFlow" presStyleCnt="0">
        <dgm:presLayoutVars>
          <dgm:resizeHandles val="exact"/>
        </dgm:presLayoutVars>
      </dgm:prSet>
      <dgm:spPr/>
    </dgm:pt>
    <dgm:pt modelId="{7D3B4AC0-6BC2-4BB0-B7AF-7B0E63BF4F0F}" type="pres">
      <dgm:prSet presAssocID="{D7D39404-1592-4A84-890E-A3DDD150DE1F}" presName="node" presStyleLbl="node1" presStyleIdx="0" presStyleCnt="4" custScaleX="233032">
        <dgm:presLayoutVars>
          <dgm:bulletEnabled val="1"/>
        </dgm:presLayoutVars>
      </dgm:prSet>
      <dgm:spPr/>
      <dgm:t>
        <a:bodyPr/>
        <a:lstStyle/>
        <a:p>
          <a:endParaRPr lang="en-IN"/>
        </a:p>
      </dgm:t>
    </dgm:pt>
    <dgm:pt modelId="{375CFB20-1BBB-4C97-A111-F93E6EFB9111}" type="pres">
      <dgm:prSet presAssocID="{42757B3A-1620-4D3F-A4F2-A8532383B59C}" presName="sibTrans" presStyleLbl="sibTrans2D1" presStyleIdx="0" presStyleCnt="3"/>
      <dgm:spPr/>
      <dgm:t>
        <a:bodyPr/>
        <a:lstStyle/>
        <a:p>
          <a:endParaRPr lang="en-IN"/>
        </a:p>
      </dgm:t>
    </dgm:pt>
    <dgm:pt modelId="{8B192802-E0BC-4DB4-8A29-DDD33828F916}" type="pres">
      <dgm:prSet presAssocID="{42757B3A-1620-4D3F-A4F2-A8532383B59C}" presName="connectorText" presStyleLbl="sibTrans2D1" presStyleIdx="0" presStyleCnt="3"/>
      <dgm:spPr/>
      <dgm:t>
        <a:bodyPr/>
        <a:lstStyle/>
        <a:p>
          <a:endParaRPr lang="en-IN"/>
        </a:p>
      </dgm:t>
    </dgm:pt>
    <dgm:pt modelId="{1FE52DE9-11AB-4CCA-A1E2-D8CF331E8303}" type="pres">
      <dgm:prSet presAssocID="{FC5C880F-242F-40A6-B6DA-E1395F66545B}" presName="node" presStyleLbl="node1" presStyleIdx="1" presStyleCnt="4" custScaleX="230386">
        <dgm:presLayoutVars>
          <dgm:bulletEnabled val="1"/>
        </dgm:presLayoutVars>
      </dgm:prSet>
      <dgm:spPr/>
      <dgm:t>
        <a:bodyPr/>
        <a:lstStyle/>
        <a:p>
          <a:endParaRPr lang="en-IN"/>
        </a:p>
      </dgm:t>
    </dgm:pt>
    <dgm:pt modelId="{A92363E8-9B91-4586-B731-6375157FF37E}" type="pres">
      <dgm:prSet presAssocID="{1CAC1F7C-C01F-4A7C-A717-A65A87BE88C3}" presName="sibTrans" presStyleLbl="sibTrans2D1" presStyleIdx="1" presStyleCnt="3"/>
      <dgm:spPr/>
      <dgm:t>
        <a:bodyPr/>
        <a:lstStyle/>
        <a:p>
          <a:endParaRPr lang="en-IN"/>
        </a:p>
      </dgm:t>
    </dgm:pt>
    <dgm:pt modelId="{F4702BBD-FC99-4052-A2A1-29A82C3C07E5}" type="pres">
      <dgm:prSet presAssocID="{1CAC1F7C-C01F-4A7C-A717-A65A87BE88C3}" presName="connectorText" presStyleLbl="sibTrans2D1" presStyleIdx="1" presStyleCnt="3"/>
      <dgm:spPr/>
      <dgm:t>
        <a:bodyPr/>
        <a:lstStyle/>
        <a:p>
          <a:endParaRPr lang="en-IN"/>
        </a:p>
      </dgm:t>
    </dgm:pt>
    <dgm:pt modelId="{08A94D63-B13B-444C-885F-8FF60EB6889E}" type="pres">
      <dgm:prSet presAssocID="{A3AEC5D0-D705-4216-A001-754602D98506}" presName="node" presStyleLbl="node1" presStyleIdx="2" presStyleCnt="4">
        <dgm:presLayoutVars>
          <dgm:bulletEnabled val="1"/>
        </dgm:presLayoutVars>
      </dgm:prSet>
      <dgm:spPr/>
      <dgm:t>
        <a:bodyPr/>
        <a:lstStyle/>
        <a:p>
          <a:endParaRPr lang="en-IN"/>
        </a:p>
      </dgm:t>
    </dgm:pt>
    <dgm:pt modelId="{8AF82ABF-626B-4DCF-959A-EF15A5AE58E0}" type="pres">
      <dgm:prSet presAssocID="{41DDBA39-8A49-47AF-BC08-579E68BD8267}" presName="sibTrans" presStyleLbl="sibTrans2D1" presStyleIdx="2" presStyleCnt="3"/>
      <dgm:spPr/>
      <dgm:t>
        <a:bodyPr/>
        <a:lstStyle/>
        <a:p>
          <a:endParaRPr lang="en-IN"/>
        </a:p>
      </dgm:t>
    </dgm:pt>
    <dgm:pt modelId="{09607E99-9605-4060-9F18-1CEAD50AC14F}" type="pres">
      <dgm:prSet presAssocID="{41DDBA39-8A49-47AF-BC08-579E68BD8267}" presName="connectorText" presStyleLbl="sibTrans2D1" presStyleIdx="2" presStyleCnt="3"/>
      <dgm:spPr/>
      <dgm:t>
        <a:bodyPr/>
        <a:lstStyle/>
        <a:p>
          <a:endParaRPr lang="en-IN"/>
        </a:p>
      </dgm:t>
    </dgm:pt>
    <dgm:pt modelId="{B8E93896-B9FA-44D7-ABA7-1BD0C109CDFB}" type="pres">
      <dgm:prSet presAssocID="{D5FF6582-9562-44C3-A8E7-C5B4B2E3E0A7}" presName="node" presStyleLbl="node1" presStyleIdx="3" presStyleCnt="4">
        <dgm:presLayoutVars>
          <dgm:bulletEnabled val="1"/>
        </dgm:presLayoutVars>
      </dgm:prSet>
      <dgm:spPr/>
      <dgm:t>
        <a:bodyPr/>
        <a:lstStyle/>
        <a:p>
          <a:endParaRPr lang="en-IN"/>
        </a:p>
      </dgm:t>
    </dgm:pt>
  </dgm:ptLst>
  <dgm:cxnLst>
    <dgm:cxn modelId="{B47A35E7-1F41-4B01-BE78-E7EAA182C769}" srcId="{A66780D2-C506-4A7E-AEE0-5027BD34CB83}" destId="{A3AEC5D0-D705-4216-A001-754602D98506}" srcOrd="2" destOrd="0" parTransId="{3AE458DB-D043-4FFD-B827-15C8EC0F0A41}" sibTransId="{41DDBA39-8A49-47AF-BC08-579E68BD8267}"/>
    <dgm:cxn modelId="{28A3BB44-AAD2-47D0-821F-7736AAE65FA8}" type="presOf" srcId="{FC5C880F-242F-40A6-B6DA-E1395F66545B}" destId="{1FE52DE9-11AB-4CCA-A1E2-D8CF331E8303}" srcOrd="0" destOrd="0" presId="urn:microsoft.com/office/officeart/2005/8/layout/process2"/>
    <dgm:cxn modelId="{04F25E0D-887A-45EF-AAAC-91DE06C18BAB}" srcId="{A66780D2-C506-4A7E-AEE0-5027BD34CB83}" destId="{D7D39404-1592-4A84-890E-A3DDD150DE1F}" srcOrd="0" destOrd="0" parTransId="{6C6C7584-B2DF-4A11-B34F-3CE16D4A5F08}" sibTransId="{42757B3A-1620-4D3F-A4F2-A8532383B59C}"/>
    <dgm:cxn modelId="{0308EF0B-0728-4670-B919-668F39679B01}" type="presOf" srcId="{42757B3A-1620-4D3F-A4F2-A8532383B59C}" destId="{375CFB20-1BBB-4C97-A111-F93E6EFB9111}" srcOrd="0" destOrd="0" presId="urn:microsoft.com/office/officeart/2005/8/layout/process2"/>
    <dgm:cxn modelId="{9AD930D9-83A7-4555-81A1-3FD02F7ED282}" type="presOf" srcId="{A3AEC5D0-D705-4216-A001-754602D98506}" destId="{08A94D63-B13B-444C-885F-8FF60EB6889E}" srcOrd="0" destOrd="0" presId="urn:microsoft.com/office/officeart/2005/8/layout/process2"/>
    <dgm:cxn modelId="{1E1C271C-1F6A-4572-8A3B-B683C5169F7F}" type="presOf" srcId="{D7D39404-1592-4A84-890E-A3DDD150DE1F}" destId="{7D3B4AC0-6BC2-4BB0-B7AF-7B0E63BF4F0F}" srcOrd="0" destOrd="0" presId="urn:microsoft.com/office/officeart/2005/8/layout/process2"/>
    <dgm:cxn modelId="{934BBF11-6FF2-4ACE-8867-00C41F479232}" type="presOf" srcId="{41DDBA39-8A49-47AF-BC08-579E68BD8267}" destId="{8AF82ABF-626B-4DCF-959A-EF15A5AE58E0}" srcOrd="0" destOrd="0" presId="urn:microsoft.com/office/officeart/2005/8/layout/process2"/>
    <dgm:cxn modelId="{7A8F1DF4-AD8A-4C6D-9CC6-B66758D08360}" type="presOf" srcId="{41DDBA39-8A49-47AF-BC08-579E68BD8267}" destId="{09607E99-9605-4060-9F18-1CEAD50AC14F}" srcOrd="1" destOrd="0" presId="urn:microsoft.com/office/officeart/2005/8/layout/process2"/>
    <dgm:cxn modelId="{C1716669-22C0-4C53-A366-9C2D744320C4}" srcId="{A66780D2-C506-4A7E-AEE0-5027BD34CB83}" destId="{FC5C880F-242F-40A6-B6DA-E1395F66545B}" srcOrd="1" destOrd="0" parTransId="{57DB9E21-E980-4222-8B4F-D2EEA9C6C319}" sibTransId="{1CAC1F7C-C01F-4A7C-A717-A65A87BE88C3}"/>
    <dgm:cxn modelId="{A79107FC-5481-4D03-9F40-D09C876DFD05}" type="presOf" srcId="{1CAC1F7C-C01F-4A7C-A717-A65A87BE88C3}" destId="{A92363E8-9B91-4586-B731-6375157FF37E}" srcOrd="0" destOrd="0" presId="urn:microsoft.com/office/officeart/2005/8/layout/process2"/>
    <dgm:cxn modelId="{5CDED785-42E4-46F1-B3F1-AAE7B658FE57}" type="presOf" srcId="{D5FF6582-9562-44C3-A8E7-C5B4B2E3E0A7}" destId="{B8E93896-B9FA-44D7-ABA7-1BD0C109CDFB}" srcOrd="0" destOrd="0" presId="urn:microsoft.com/office/officeart/2005/8/layout/process2"/>
    <dgm:cxn modelId="{8E614028-21ED-4F93-BBAD-DA7C4723451C}" type="presOf" srcId="{42757B3A-1620-4D3F-A4F2-A8532383B59C}" destId="{8B192802-E0BC-4DB4-8A29-DDD33828F916}" srcOrd="1" destOrd="0" presId="urn:microsoft.com/office/officeart/2005/8/layout/process2"/>
    <dgm:cxn modelId="{EA0A8415-4C09-40EF-B31B-75DE86437294}" srcId="{A66780D2-C506-4A7E-AEE0-5027BD34CB83}" destId="{D5FF6582-9562-44C3-A8E7-C5B4B2E3E0A7}" srcOrd="3" destOrd="0" parTransId="{3164BCE4-5277-4EA2-8E5B-83DDE5A2DAF9}" sibTransId="{E9C31ED6-D8BF-4863-9ABD-038DF0DDA311}"/>
    <dgm:cxn modelId="{6657C607-C83F-406D-BE6C-8A2CA3499A14}" type="presOf" srcId="{A66780D2-C506-4A7E-AEE0-5027BD34CB83}" destId="{28C891B1-B6B1-493A-A0EB-EF54E235EF37}" srcOrd="0" destOrd="0" presId="urn:microsoft.com/office/officeart/2005/8/layout/process2"/>
    <dgm:cxn modelId="{E81A9C02-430E-4CF1-99B3-9C4169B613E4}" type="presOf" srcId="{1CAC1F7C-C01F-4A7C-A717-A65A87BE88C3}" destId="{F4702BBD-FC99-4052-A2A1-29A82C3C07E5}" srcOrd="1" destOrd="0" presId="urn:microsoft.com/office/officeart/2005/8/layout/process2"/>
    <dgm:cxn modelId="{23BE9A28-0941-4A09-8D09-5A4102BFBA81}" type="presParOf" srcId="{28C891B1-B6B1-493A-A0EB-EF54E235EF37}" destId="{7D3B4AC0-6BC2-4BB0-B7AF-7B0E63BF4F0F}" srcOrd="0" destOrd="0" presId="urn:microsoft.com/office/officeart/2005/8/layout/process2"/>
    <dgm:cxn modelId="{2B77A3DF-F64C-4288-B17C-6DABA27D03EE}" type="presParOf" srcId="{28C891B1-B6B1-493A-A0EB-EF54E235EF37}" destId="{375CFB20-1BBB-4C97-A111-F93E6EFB9111}" srcOrd="1" destOrd="0" presId="urn:microsoft.com/office/officeart/2005/8/layout/process2"/>
    <dgm:cxn modelId="{7C0F98C5-F152-42C7-BCB5-E8BBA74E26FB}" type="presParOf" srcId="{375CFB20-1BBB-4C97-A111-F93E6EFB9111}" destId="{8B192802-E0BC-4DB4-8A29-DDD33828F916}" srcOrd="0" destOrd="0" presId="urn:microsoft.com/office/officeart/2005/8/layout/process2"/>
    <dgm:cxn modelId="{06F09F12-4DAE-4308-AB76-E2B3C8734DE6}" type="presParOf" srcId="{28C891B1-B6B1-493A-A0EB-EF54E235EF37}" destId="{1FE52DE9-11AB-4CCA-A1E2-D8CF331E8303}" srcOrd="2" destOrd="0" presId="urn:microsoft.com/office/officeart/2005/8/layout/process2"/>
    <dgm:cxn modelId="{03B0913A-9A63-4F76-8893-50012E3B5C6D}" type="presParOf" srcId="{28C891B1-B6B1-493A-A0EB-EF54E235EF37}" destId="{A92363E8-9B91-4586-B731-6375157FF37E}" srcOrd="3" destOrd="0" presId="urn:microsoft.com/office/officeart/2005/8/layout/process2"/>
    <dgm:cxn modelId="{6CD6402B-882D-4AC0-A0CC-1D8D549B3753}" type="presParOf" srcId="{A92363E8-9B91-4586-B731-6375157FF37E}" destId="{F4702BBD-FC99-4052-A2A1-29A82C3C07E5}" srcOrd="0" destOrd="0" presId="urn:microsoft.com/office/officeart/2005/8/layout/process2"/>
    <dgm:cxn modelId="{25EF1560-8A67-4E20-BE80-141A97F39D79}" type="presParOf" srcId="{28C891B1-B6B1-493A-A0EB-EF54E235EF37}" destId="{08A94D63-B13B-444C-885F-8FF60EB6889E}" srcOrd="4" destOrd="0" presId="urn:microsoft.com/office/officeart/2005/8/layout/process2"/>
    <dgm:cxn modelId="{343561CC-DB7B-4579-B037-454B9526ABA2}" type="presParOf" srcId="{28C891B1-B6B1-493A-A0EB-EF54E235EF37}" destId="{8AF82ABF-626B-4DCF-959A-EF15A5AE58E0}" srcOrd="5" destOrd="0" presId="urn:microsoft.com/office/officeart/2005/8/layout/process2"/>
    <dgm:cxn modelId="{A1D7F0BA-E8B0-48CB-AE4A-4B0DFE732749}" type="presParOf" srcId="{8AF82ABF-626B-4DCF-959A-EF15A5AE58E0}" destId="{09607E99-9605-4060-9F18-1CEAD50AC14F}" srcOrd="0" destOrd="0" presId="urn:microsoft.com/office/officeart/2005/8/layout/process2"/>
    <dgm:cxn modelId="{C5CBF79F-31B1-4168-8A4B-429785B08B17}" type="presParOf" srcId="{28C891B1-B6B1-493A-A0EB-EF54E235EF37}" destId="{B8E93896-B9FA-44D7-ABA7-1BD0C109CDFB}" srcOrd="6"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ED3498-71AB-4115-ABEC-418B8ABD5234}">
      <dsp:nvSpPr>
        <dsp:cNvPr id="0" name=""/>
        <dsp:cNvSpPr/>
      </dsp:nvSpPr>
      <dsp:spPr>
        <a:xfrm>
          <a:off x="0" y="466217"/>
          <a:ext cx="9824367"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5307236-E8FA-4AAC-9D65-69B8F80A8560}">
      <dsp:nvSpPr>
        <dsp:cNvPr id="0" name=""/>
        <dsp:cNvSpPr/>
      </dsp:nvSpPr>
      <dsp:spPr>
        <a:xfrm>
          <a:off x="491218" y="67697"/>
          <a:ext cx="6877056" cy="797040"/>
        </a:xfrm>
        <a:prstGeom prst="round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9936" tIns="0" rIns="259936" bIns="0" numCol="1" spcCol="1270" anchor="ctr" anchorCtr="0">
          <a:noAutofit/>
        </a:bodyPr>
        <a:lstStyle/>
        <a:p>
          <a:pPr lvl="0" algn="l" defTabSz="622300">
            <a:lnSpc>
              <a:spcPct val="90000"/>
            </a:lnSpc>
            <a:spcBef>
              <a:spcPct val="0"/>
            </a:spcBef>
            <a:spcAft>
              <a:spcPct val="35000"/>
            </a:spcAft>
          </a:pPr>
          <a:r>
            <a:rPr lang="en-US" sz="1400" b="1" kern="1200" dirty="0" smtClean="0">
              <a:solidFill>
                <a:srgbClr val="800000"/>
              </a:solidFill>
              <a:latin typeface="Verdana" pitchFamily="34" charset="0"/>
              <a:ea typeface="Verdana" pitchFamily="34" charset="0"/>
              <a:cs typeface="Verdana" pitchFamily="34" charset="0"/>
            </a:rPr>
            <a:t>CLASS ROOM LECTURES</a:t>
          </a:r>
          <a:endParaRPr lang="en-IN" sz="1400" b="1" kern="1200" dirty="0">
            <a:solidFill>
              <a:srgbClr val="800000"/>
            </a:solidFill>
            <a:latin typeface="Verdana" pitchFamily="34" charset="0"/>
            <a:ea typeface="Verdana" pitchFamily="34" charset="0"/>
            <a:cs typeface="Verdana" pitchFamily="34" charset="0"/>
          </a:endParaRPr>
        </a:p>
      </dsp:txBody>
      <dsp:txXfrm>
        <a:off x="491218" y="67697"/>
        <a:ext cx="6877056" cy="797040"/>
      </dsp:txXfrm>
    </dsp:sp>
    <dsp:sp modelId="{DC2CD0CC-3523-4CFE-B167-E6A27278AA5F}">
      <dsp:nvSpPr>
        <dsp:cNvPr id="0" name=""/>
        <dsp:cNvSpPr/>
      </dsp:nvSpPr>
      <dsp:spPr>
        <a:xfrm>
          <a:off x="0" y="1690937"/>
          <a:ext cx="9824367"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9EB598A-DDC6-4358-A9F6-1D40DA78A0C7}">
      <dsp:nvSpPr>
        <dsp:cNvPr id="0" name=""/>
        <dsp:cNvSpPr/>
      </dsp:nvSpPr>
      <dsp:spPr>
        <a:xfrm>
          <a:off x="491218" y="1292417"/>
          <a:ext cx="6877056" cy="797040"/>
        </a:xfrm>
        <a:prstGeom prst="round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9936" tIns="0" rIns="259936" bIns="0" numCol="1" spcCol="1270" anchor="ctr" anchorCtr="0">
          <a:noAutofit/>
        </a:bodyPr>
        <a:lstStyle/>
        <a:p>
          <a:pPr lvl="0" algn="l" defTabSz="622300">
            <a:lnSpc>
              <a:spcPct val="90000"/>
            </a:lnSpc>
            <a:spcBef>
              <a:spcPct val="0"/>
            </a:spcBef>
            <a:spcAft>
              <a:spcPct val="35000"/>
            </a:spcAft>
          </a:pPr>
          <a:r>
            <a:rPr lang="en-US" sz="1400" b="1" kern="1200" dirty="0" smtClean="0">
              <a:solidFill>
                <a:srgbClr val="800000"/>
              </a:solidFill>
              <a:latin typeface="Verdana" pitchFamily="34" charset="0"/>
              <a:ea typeface="Verdana" pitchFamily="34" charset="0"/>
              <a:cs typeface="Verdana" pitchFamily="34" charset="0"/>
            </a:rPr>
            <a:t>TUTORIAL CLASSES</a:t>
          </a:r>
        </a:p>
      </dsp:txBody>
      <dsp:txXfrm>
        <a:off x="491218" y="1292417"/>
        <a:ext cx="6877056" cy="797040"/>
      </dsp:txXfrm>
    </dsp:sp>
    <dsp:sp modelId="{C860FF35-DC8C-4839-8817-07BF17BDF67C}">
      <dsp:nvSpPr>
        <dsp:cNvPr id="0" name=""/>
        <dsp:cNvSpPr/>
      </dsp:nvSpPr>
      <dsp:spPr>
        <a:xfrm>
          <a:off x="0" y="2915657"/>
          <a:ext cx="9824367"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33E36D1-FE24-4EB2-8F60-C81D4A6197AF}">
      <dsp:nvSpPr>
        <dsp:cNvPr id="0" name=""/>
        <dsp:cNvSpPr/>
      </dsp:nvSpPr>
      <dsp:spPr>
        <a:xfrm>
          <a:off x="491218" y="2517137"/>
          <a:ext cx="6877056" cy="797040"/>
        </a:xfrm>
        <a:prstGeom prst="round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9936" tIns="0" rIns="259936" bIns="0" numCol="1" spcCol="1270" anchor="ctr" anchorCtr="0">
          <a:noAutofit/>
        </a:bodyPr>
        <a:lstStyle/>
        <a:p>
          <a:pPr lvl="0" algn="l" defTabSz="622300">
            <a:lnSpc>
              <a:spcPct val="90000"/>
            </a:lnSpc>
            <a:spcBef>
              <a:spcPct val="0"/>
            </a:spcBef>
            <a:spcAft>
              <a:spcPct val="35000"/>
            </a:spcAft>
          </a:pPr>
          <a:r>
            <a:rPr lang="en-US" sz="1400" b="1" kern="1200" dirty="0" smtClean="0">
              <a:solidFill>
                <a:srgbClr val="800000"/>
              </a:solidFill>
              <a:latin typeface="Verdana" pitchFamily="34" charset="0"/>
              <a:ea typeface="Verdana" pitchFamily="34" charset="0"/>
              <a:cs typeface="Verdana" pitchFamily="34" charset="0"/>
            </a:rPr>
            <a:t>INTERACTIVE SESSIONS</a:t>
          </a:r>
        </a:p>
      </dsp:txBody>
      <dsp:txXfrm>
        <a:off x="491218" y="2517137"/>
        <a:ext cx="6877056" cy="797040"/>
      </dsp:txXfrm>
    </dsp:sp>
    <dsp:sp modelId="{A7B6C6B4-3E3A-4599-BA1F-8B9505A6A005}">
      <dsp:nvSpPr>
        <dsp:cNvPr id="0" name=""/>
        <dsp:cNvSpPr/>
      </dsp:nvSpPr>
      <dsp:spPr>
        <a:xfrm>
          <a:off x="0" y="4140378"/>
          <a:ext cx="9824367"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B35CAD8-6287-4198-8F7D-EE85EEFD1348}">
      <dsp:nvSpPr>
        <dsp:cNvPr id="0" name=""/>
        <dsp:cNvSpPr/>
      </dsp:nvSpPr>
      <dsp:spPr>
        <a:xfrm>
          <a:off x="491218" y="3741858"/>
          <a:ext cx="6877056" cy="797040"/>
        </a:xfrm>
        <a:prstGeom prst="round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9936" tIns="0" rIns="259936" bIns="0" numCol="1" spcCol="1270" anchor="ctr" anchorCtr="0">
          <a:noAutofit/>
        </a:bodyPr>
        <a:lstStyle/>
        <a:p>
          <a:pPr lvl="0" algn="l" defTabSz="622300">
            <a:lnSpc>
              <a:spcPct val="90000"/>
            </a:lnSpc>
            <a:spcBef>
              <a:spcPct val="0"/>
            </a:spcBef>
            <a:spcAft>
              <a:spcPct val="35000"/>
            </a:spcAft>
          </a:pPr>
          <a:r>
            <a:rPr lang="en-US" sz="1400" b="1" kern="1200" dirty="0" smtClean="0">
              <a:solidFill>
                <a:srgbClr val="800000"/>
              </a:solidFill>
              <a:latin typeface="Verdana" pitchFamily="34" charset="0"/>
              <a:ea typeface="Verdana" pitchFamily="34" charset="0"/>
              <a:cs typeface="Verdana" pitchFamily="34" charset="0"/>
            </a:rPr>
            <a:t>SEMINARS</a:t>
          </a:r>
        </a:p>
      </dsp:txBody>
      <dsp:txXfrm>
        <a:off x="491218" y="3741858"/>
        <a:ext cx="6877056" cy="797040"/>
      </dsp:txXfrm>
    </dsp:sp>
    <dsp:sp modelId="{9B7190DF-D1E3-427D-A65B-FA370C1C6CF4}">
      <dsp:nvSpPr>
        <dsp:cNvPr id="0" name=""/>
        <dsp:cNvSpPr/>
      </dsp:nvSpPr>
      <dsp:spPr>
        <a:xfrm>
          <a:off x="0" y="5365098"/>
          <a:ext cx="9824367"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71C2FB-0366-40AE-842A-1D87A4118AAA}">
      <dsp:nvSpPr>
        <dsp:cNvPr id="0" name=""/>
        <dsp:cNvSpPr/>
      </dsp:nvSpPr>
      <dsp:spPr>
        <a:xfrm>
          <a:off x="491218" y="5039060"/>
          <a:ext cx="6877056" cy="797040"/>
        </a:xfrm>
        <a:prstGeom prst="round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9936" tIns="0" rIns="259936" bIns="0" numCol="1" spcCol="1270" anchor="ctr" anchorCtr="0">
          <a:noAutofit/>
        </a:bodyPr>
        <a:lstStyle/>
        <a:p>
          <a:pPr lvl="0" algn="l" defTabSz="622300">
            <a:lnSpc>
              <a:spcPct val="90000"/>
            </a:lnSpc>
            <a:spcBef>
              <a:spcPct val="0"/>
            </a:spcBef>
            <a:spcAft>
              <a:spcPct val="35000"/>
            </a:spcAft>
          </a:pPr>
          <a:r>
            <a:rPr lang="en-US" sz="1400" b="1" kern="1200" dirty="0" smtClean="0">
              <a:solidFill>
                <a:srgbClr val="800000"/>
              </a:solidFill>
              <a:latin typeface="Verdana" pitchFamily="34" charset="0"/>
              <a:ea typeface="Verdana" pitchFamily="34" charset="0"/>
              <a:cs typeface="Verdana" pitchFamily="34" charset="0"/>
            </a:rPr>
            <a:t>PROJECT WORKS</a:t>
          </a:r>
        </a:p>
      </dsp:txBody>
      <dsp:txXfrm>
        <a:off x="491218" y="5039060"/>
        <a:ext cx="6877056" cy="7970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3B4AC0-6BC2-4BB0-B7AF-7B0E63BF4F0F}">
      <dsp:nvSpPr>
        <dsp:cNvPr id="0" name=""/>
        <dsp:cNvSpPr/>
      </dsp:nvSpPr>
      <dsp:spPr>
        <a:xfrm>
          <a:off x="223172" y="2734"/>
          <a:ext cx="7954704" cy="10173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t>COMMITED FACULTY MEMBERS</a:t>
          </a:r>
          <a:endParaRPr lang="en-IN" sz="1800" kern="1200" dirty="0"/>
        </a:p>
      </dsp:txBody>
      <dsp:txXfrm>
        <a:off x="223172" y="2734"/>
        <a:ext cx="7954704" cy="1017314"/>
      </dsp:txXfrm>
    </dsp:sp>
    <dsp:sp modelId="{375CFB20-1BBB-4C97-A111-F93E6EFB9111}">
      <dsp:nvSpPr>
        <dsp:cNvPr id="0" name=""/>
        <dsp:cNvSpPr/>
      </dsp:nvSpPr>
      <dsp:spPr>
        <a:xfrm rot="5400000">
          <a:off x="4009778" y="1045482"/>
          <a:ext cx="381492" cy="4577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IN" sz="1400" kern="1200"/>
        </a:p>
      </dsp:txBody>
      <dsp:txXfrm rot="5400000">
        <a:off x="4009778" y="1045482"/>
        <a:ext cx="381492" cy="457791"/>
      </dsp:txXfrm>
    </dsp:sp>
    <dsp:sp modelId="{1FE52DE9-11AB-4CCA-A1E2-D8CF331E8303}">
      <dsp:nvSpPr>
        <dsp:cNvPr id="0" name=""/>
        <dsp:cNvSpPr/>
      </dsp:nvSpPr>
      <dsp:spPr>
        <a:xfrm>
          <a:off x="268334" y="1528706"/>
          <a:ext cx="7864381" cy="10173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t>WELL EQUIPPED COMPUTER LAB WITH AUDIO VISUAL FACILITIES</a:t>
          </a:r>
          <a:endParaRPr lang="en-IN" sz="1800" kern="1200" dirty="0"/>
        </a:p>
      </dsp:txBody>
      <dsp:txXfrm>
        <a:off x="268334" y="1528706"/>
        <a:ext cx="7864381" cy="1017314"/>
      </dsp:txXfrm>
    </dsp:sp>
    <dsp:sp modelId="{A92363E8-9B91-4586-B731-6375157FF37E}">
      <dsp:nvSpPr>
        <dsp:cNvPr id="0" name=""/>
        <dsp:cNvSpPr/>
      </dsp:nvSpPr>
      <dsp:spPr>
        <a:xfrm rot="5400000">
          <a:off x="4009778" y="2571454"/>
          <a:ext cx="381492" cy="4577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IN" sz="1400" kern="1200"/>
        </a:p>
      </dsp:txBody>
      <dsp:txXfrm rot="5400000">
        <a:off x="4009778" y="2571454"/>
        <a:ext cx="381492" cy="457791"/>
      </dsp:txXfrm>
    </dsp:sp>
    <dsp:sp modelId="{08A94D63-B13B-444C-885F-8FF60EB6889E}">
      <dsp:nvSpPr>
        <dsp:cNvPr id="0" name=""/>
        <dsp:cNvSpPr/>
      </dsp:nvSpPr>
      <dsp:spPr>
        <a:xfrm>
          <a:off x="2493741" y="3054678"/>
          <a:ext cx="3413567" cy="10173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t>SMART CLASS</a:t>
          </a:r>
          <a:endParaRPr lang="en-IN" sz="1800" kern="1200" dirty="0"/>
        </a:p>
      </dsp:txBody>
      <dsp:txXfrm>
        <a:off x="2493741" y="3054678"/>
        <a:ext cx="3413567" cy="1017314"/>
      </dsp:txXfrm>
    </dsp:sp>
    <dsp:sp modelId="{8AF82ABF-626B-4DCF-959A-EF15A5AE58E0}">
      <dsp:nvSpPr>
        <dsp:cNvPr id="0" name=""/>
        <dsp:cNvSpPr/>
      </dsp:nvSpPr>
      <dsp:spPr>
        <a:xfrm rot="5400000">
          <a:off x="4009778" y="4097426"/>
          <a:ext cx="381492" cy="4577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IN" sz="1400" kern="1200"/>
        </a:p>
      </dsp:txBody>
      <dsp:txXfrm rot="5400000">
        <a:off x="4009778" y="4097426"/>
        <a:ext cx="381492" cy="457791"/>
      </dsp:txXfrm>
    </dsp:sp>
    <dsp:sp modelId="{B8E93896-B9FA-44D7-ABA7-1BD0C109CDFB}">
      <dsp:nvSpPr>
        <dsp:cNvPr id="0" name=""/>
        <dsp:cNvSpPr/>
      </dsp:nvSpPr>
      <dsp:spPr>
        <a:xfrm>
          <a:off x="2493741" y="4580650"/>
          <a:ext cx="3413567" cy="10173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t>GOOD LIBRARY WITH INFLIBNET FACILITY</a:t>
          </a:r>
          <a:endParaRPr lang="en-IN" sz="1800" kern="1200" dirty="0"/>
        </a:p>
      </dsp:txBody>
      <dsp:txXfrm>
        <a:off x="2493741" y="4580650"/>
        <a:ext cx="3413567" cy="10173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B7C8E9-9A73-4CD6-A250-92D1073A9493}" type="datetimeFigureOut">
              <a:rPr lang="en-IN" smtClean="0"/>
              <a:pPr/>
              <a:t>10-06-2019</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IN" smtClean="0"/>
              <a:t>PJC, Andul, Howrah</a:t>
            </a:r>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AB3D91-8929-48B2-8390-21C2B0D49A5F}" type="slidenum">
              <a:rPr lang="en-IN" smtClean="0"/>
              <a:pPr/>
              <a:t>‹#›</a:t>
            </a:fld>
            <a:endParaRPr lang="en-IN"/>
          </a:p>
        </p:txBody>
      </p:sp>
    </p:spTree>
    <p:extLst>
      <p:ext uri="{BB962C8B-B14F-4D97-AF65-F5344CB8AC3E}">
        <p14:creationId xmlns:p14="http://schemas.microsoft.com/office/powerpoint/2010/main" xmlns="" val="30338726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3B8C0B-F79F-4835-8048-C4580A3DB954}" type="datetimeFigureOut">
              <a:rPr lang="en-IN" smtClean="0"/>
              <a:pPr/>
              <a:t>10-06-2019</a:t>
            </a:fld>
            <a:endParaRPr lang="en-IN"/>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IN" smtClean="0"/>
              <a:t>PJC, Andul, Howrah</a:t>
            </a: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329D40-FEB0-4240-96DE-6DBCD2F45B47}" type="slidenum">
              <a:rPr lang="en-IN" smtClean="0"/>
              <a:pPr/>
              <a:t>‹#›</a:t>
            </a:fld>
            <a:endParaRPr lang="en-IN"/>
          </a:p>
        </p:txBody>
      </p:sp>
    </p:spTree>
    <p:extLst>
      <p:ext uri="{BB962C8B-B14F-4D97-AF65-F5344CB8AC3E}">
        <p14:creationId xmlns:p14="http://schemas.microsoft.com/office/powerpoint/2010/main" xmlns="" val="358646783"/>
      </p:ext>
    </p:extLst>
  </p:cSld>
  <p:clrMap bg1="lt1" tx1="dk1" bg2="lt2" tx2="dk2" accent1="accent1" accent2="accent2" accent3="accent3" accent4="accent4" accent5="accent5" accent6="accent6" hlink="hlink" folHlink="folHlink"/>
  <p:hf hdr="0" ftr="0" dt="0"/>
  <p:notesStyle>
    <a:lvl1pPr marL="0" algn="l" defTabSz="1131570" rtl="0" eaLnBrk="1" latinLnBrk="0" hangingPunct="1">
      <a:defRPr sz="1500" kern="1200">
        <a:solidFill>
          <a:schemeClr val="tx1"/>
        </a:solidFill>
        <a:latin typeface="+mn-lt"/>
        <a:ea typeface="+mn-ea"/>
        <a:cs typeface="+mn-cs"/>
      </a:defRPr>
    </a:lvl1pPr>
    <a:lvl2pPr marL="565785" algn="l" defTabSz="1131570" rtl="0" eaLnBrk="1" latinLnBrk="0" hangingPunct="1">
      <a:defRPr sz="1500" kern="1200">
        <a:solidFill>
          <a:schemeClr val="tx1"/>
        </a:solidFill>
        <a:latin typeface="+mn-lt"/>
        <a:ea typeface="+mn-ea"/>
        <a:cs typeface="+mn-cs"/>
      </a:defRPr>
    </a:lvl2pPr>
    <a:lvl3pPr marL="1131570" algn="l" defTabSz="1131570" rtl="0" eaLnBrk="1" latinLnBrk="0" hangingPunct="1">
      <a:defRPr sz="1500" kern="1200">
        <a:solidFill>
          <a:schemeClr val="tx1"/>
        </a:solidFill>
        <a:latin typeface="+mn-lt"/>
        <a:ea typeface="+mn-ea"/>
        <a:cs typeface="+mn-cs"/>
      </a:defRPr>
    </a:lvl3pPr>
    <a:lvl4pPr marL="1697355" algn="l" defTabSz="1131570" rtl="0" eaLnBrk="1" latinLnBrk="0" hangingPunct="1">
      <a:defRPr sz="1500" kern="1200">
        <a:solidFill>
          <a:schemeClr val="tx1"/>
        </a:solidFill>
        <a:latin typeface="+mn-lt"/>
        <a:ea typeface="+mn-ea"/>
        <a:cs typeface="+mn-cs"/>
      </a:defRPr>
    </a:lvl4pPr>
    <a:lvl5pPr marL="2263140" algn="l" defTabSz="1131570" rtl="0" eaLnBrk="1" latinLnBrk="0" hangingPunct="1">
      <a:defRPr sz="1500" kern="1200">
        <a:solidFill>
          <a:schemeClr val="tx1"/>
        </a:solidFill>
        <a:latin typeface="+mn-lt"/>
        <a:ea typeface="+mn-ea"/>
        <a:cs typeface="+mn-cs"/>
      </a:defRPr>
    </a:lvl5pPr>
    <a:lvl6pPr marL="2828925" algn="l" defTabSz="1131570" rtl="0" eaLnBrk="1" latinLnBrk="0" hangingPunct="1">
      <a:defRPr sz="1500" kern="1200">
        <a:solidFill>
          <a:schemeClr val="tx1"/>
        </a:solidFill>
        <a:latin typeface="+mn-lt"/>
        <a:ea typeface="+mn-ea"/>
        <a:cs typeface="+mn-cs"/>
      </a:defRPr>
    </a:lvl6pPr>
    <a:lvl7pPr marL="3394710" algn="l" defTabSz="1131570" rtl="0" eaLnBrk="1" latinLnBrk="0" hangingPunct="1">
      <a:defRPr sz="1500" kern="1200">
        <a:solidFill>
          <a:schemeClr val="tx1"/>
        </a:solidFill>
        <a:latin typeface="+mn-lt"/>
        <a:ea typeface="+mn-ea"/>
        <a:cs typeface="+mn-cs"/>
      </a:defRPr>
    </a:lvl7pPr>
    <a:lvl8pPr marL="3960495" algn="l" defTabSz="1131570" rtl="0" eaLnBrk="1" latinLnBrk="0" hangingPunct="1">
      <a:defRPr sz="1500" kern="1200">
        <a:solidFill>
          <a:schemeClr val="tx1"/>
        </a:solidFill>
        <a:latin typeface="+mn-lt"/>
        <a:ea typeface="+mn-ea"/>
        <a:cs typeface="+mn-cs"/>
      </a:defRPr>
    </a:lvl8pPr>
    <a:lvl9pPr marL="4526280" algn="l" defTabSz="113157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329D40-FEB0-4240-96DE-6DBCD2F45B47}"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D329D40-FEB0-4240-96DE-6DBCD2F45B47}" type="slidenum">
              <a:rPr lang="en-IN" smtClean="0"/>
              <a:pPr/>
              <a:t>2</a:t>
            </a:fld>
            <a:endParaRPr lang="en-IN"/>
          </a:p>
        </p:txBody>
      </p:sp>
    </p:spTree>
    <p:extLst>
      <p:ext uri="{BB962C8B-B14F-4D97-AF65-F5344CB8AC3E}">
        <p14:creationId xmlns:p14="http://schemas.microsoft.com/office/powerpoint/2010/main" xmlns="" val="863008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D329D40-FEB0-4240-96DE-6DBCD2F45B47}" type="slidenum">
              <a:rPr lang="en-IN" smtClean="0"/>
              <a:pPr/>
              <a:t>23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150395" y="3444575"/>
            <a:ext cx="8506063" cy="208862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50395" y="5516394"/>
            <a:ext cx="8506063" cy="1512253"/>
          </a:xfrm>
        </p:spPr>
        <p:txBody>
          <a:bodyPr/>
          <a:lstStyle>
            <a:lvl1pPr marL="0" indent="0" algn="l">
              <a:buNone/>
              <a:defRPr sz="2200" b="1">
                <a:solidFill>
                  <a:schemeClr val="tx2"/>
                </a:solidFill>
              </a:defRPr>
            </a:lvl1pPr>
            <a:lvl2pPr marL="565785" indent="0" algn="ctr">
              <a:buNone/>
            </a:lvl2pPr>
            <a:lvl3pPr marL="1131570" indent="0" algn="ctr">
              <a:buNone/>
            </a:lvl3pPr>
            <a:lvl4pPr marL="1697355" indent="0" algn="ctr">
              <a:buNone/>
            </a:lvl4pPr>
            <a:lvl5pPr marL="2263140" indent="0" algn="ctr">
              <a:buNone/>
            </a:lvl5pPr>
            <a:lvl6pPr marL="2828925" indent="0" algn="ctr">
              <a:buNone/>
            </a:lvl6pPr>
            <a:lvl7pPr marL="3394710" indent="0" algn="ctr">
              <a:buNone/>
            </a:lvl7pPr>
            <a:lvl8pPr marL="3960495" indent="0" algn="ctr">
              <a:buNone/>
            </a:lvl8pPr>
            <a:lvl9pPr marL="452628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1015606" y="1241999"/>
            <a:ext cx="2520421" cy="525066"/>
          </a:xfrm>
        </p:spPr>
        <p:txBody>
          <a:bodyPr/>
          <a:lstStyle/>
          <a:p>
            <a:fld id="{409A032D-621D-44EC-B8F7-0FE149FC7A69}" type="datetime1">
              <a:rPr lang="en-IN" smtClean="0"/>
              <a:pPr/>
              <a:t>10-06-2019</a:t>
            </a:fld>
            <a:endParaRPr lang="en-IN"/>
          </a:p>
        </p:txBody>
      </p:sp>
      <p:sp>
        <p:nvSpPr>
          <p:cNvPr id="17" name="Footer Placeholder 16"/>
          <p:cNvSpPr>
            <a:spLocks noGrp="1"/>
          </p:cNvSpPr>
          <p:nvPr>
            <p:ph type="ftr" sz="quarter" idx="11"/>
          </p:nvPr>
        </p:nvSpPr>
        <p:spPr bwMode="auto">
          <a:xfrm rot="5400000">
            <a:off x="10257340" y="4557568"/>
            <a:ext cx="4032674" cy="529267"/>
          </a:xfrm>
        </p:spPr>
        <p:txBody>
          <a:bodyPr/>
          <a:lstStyle/>
          <a:p>
            <a:endParaRPr lang="en-IN"/>
          </a:p>
        </p:txBody>
      </p:sp>
      <p:sp>
        <p:nvSpPr>
          <p:cNvPr id="10" name="Rectangle 9"/>
          <p:cNvSpPr/>
          <p:nvPr/>
        </p:nvSpPr>
        <p:spPr bwMode="auto">
          <a:xfrm>
            <a:off x="525065" y="1"/>
            <a:ext cx="840105" cy="7561263"/>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a:p>
        </p:txBody>
      </p:sp>
      <p:sp>
        <p:nvSpPr>
          <p:cNvPr id="12" name="Rectangle 11"/>
          <p:cNvSpPr/>
          <p:nvPr/>
        </p:nvSpPr>
        <p:spPr bwMode="auto">
          <a:xfrm>
            <a:off x="380829" y="1"/>
            <a:ext cx="144239" cy="7561263"/>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a:p>
        </p:txBody>
      </p:sp>
      <p:sp>
        <p:nvSpPr>
          <p:cNvPr id="14" name="Rectangle 13"/>
          <p:cNvSpPr/>
          <p:nvPr/>
        </p:nvSpPr>
        <p:spPr bwMode="auto">
          <a:xfrm>
            <a:off x="1365171" y="1"/>
            <a:ext cx="250642" cy="7561263"/>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a:p>
        </p:txBody>
      </p:sp>
      <p:sp>
        <p:nvSpPr>
          <p:cNvPr id="19" name="Rectangle 18"/>
          <p:cNvSpPr/>
          <p:nvPr/>
        </p:nvSpPr>
        <p:spPr bwMode="auto">
          <a:xfrm>
            <a:off x="1572882" y="1"/>
            <a:ext cx="317354" cy="7561263"/>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a:p>
        </p:txBody>
      </p:sp>
      <p:sp>
        <p:nvSpPr>
          <p:cNvPr id="11" name="Straight Connector 10"/>
          <p:cNvSpPr>
            <a:spLocks noChangeShapeType="1"/>
          </p:cNvSpPr>
          <p:nvPr/>
        </p:nvSpPr>
        <p:spPr bwMode="auto">
          <a:xfrm>
            <a:off x="146556" y="1"/>
            <a:ext cx="0" cy="7561263"/>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113157" tIns="56579" rIns="113157" bIns="56579" anchor="t" compatLnSpc="1"/>
          <a:lstStyle/>
          <a:p>
            <a:endParaRPr kumimoji="0" lang="en-US"/>
          </a:p>
        </p:txBody>
      </p:sp>
      <p:sp>
        <p:nvSpPr>
          <p:cNvPr id="18" name="Straight Connector 17"/>
          <p:cNvSpPr>
            <a:spLocks noChangeShapeType="1"/>
          </p:cNvSpPr>
          <p:nvPr/>
        </p:nvSpPr>
        <p:spPr bwMode="auto">
          <a:xfrm>
            <a:off x="1260158" y="1"/>
            <a:ext cx="0" cy="7561263"/>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113157" tIns="56579" rIns="113157" bIns="56579" anchor="t" compatLnSpc="1"/>
          <a:lstStyle/>
          <a:p>
            <a:endParaRPr kumimoji="0" lang="en-US"/>
          </a:p>
        </p:txBody>
      </p:sp>
      <p:sp>
        <p:nvSpPr>
          <p:cNvPr id="20" name="Straight Connector 19"/>
          <p:cNvSpPr>
            <a:spLocks noChangeShapeType="1"/>
          </p:cNvSpPr>
          <p:nvPr/>
        </p:nvSpPr>
        <p:spPr bwMode="auto">
          <a:xfrm>
            <a:off x="1177073" y="1"/>
            <a:ext cx="0" cy="7561263"/>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113157" tIns="56579" rIns="113157" bIns="56579" anchor="t" compatLnSpc="1"/>
          <a:lstStyle/>
          <a:p>
            <a:endParaRPr kumimoji="0" lang="en-US"/>
          </a:p>
        </p:txBody>
      </p:sp>
      <p:sp>
        <p:nvSpPr>
          <p:cNvPr id="16" name="Straight Connector 15"/>
          <p:cNvSpPr>
            <a:spLocks noChangeShapeType="1"/>
          </p:cNvSpPr>
          <p:nvPr/>
        </p:nvSpPr>
        <p:spPr bwMode="auto">
          <a:xfrm>
            <a:off x="2379525" y="1"/>
            <a:ext cx="0" cy="7561263"/>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113157" tIns="56579" rIns="113157" bIns="56579" anchor="t" compatLnSpc="1"/>
          <a:lstStyle/>
          <a:p>
            <a:endParaRPr kumimoji="0" lang="en-US"/>
          </a:p>
        </p:txBody>
      </p:sp>
      <p:sp>
        <p:nvSpPr>
          <p:cNvPr id="15" name="Straight Connector 14"/>
          <p:cNvSpPr>
            <a:spLocks noChangeShapeType="1"/>
          </p:cNvSpPr>
          <p:nvPr/>
        </p:nvSpPr>
        <p:spPr bwMode="auto">
          <a:xfrm>
            <a:off x="1470185" y="1"/>
            <a:ext cx="0" cy="7561263"/>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113157" tIns="56579" rIns="113157" bIns="56579" anchor="t" compatLnSpc="1"/>
          <a:lstStyle/>
          <a:p>
            <a:endParaRPr kumimoji="0" lang="en-US"/>
          </a:p>
        </p:txBody>
      </p:sp>
      <p:sp>
        <p:nvSpPr>
          <p:cNvPr id="22" name="Straight Connector 21"/>
          <p:cNvSpPr>
            <a:spLocks noChangeShapeType="1"/>
          </p:cNvSpPr>
          <p:nvPr/>
        </p:nvSpPr>
        <p:spPr bwMode="auto">
          <a:xfrm>
            <a:off x="12560033" y="1"/>
            <a:ext cx="0" cy="7561263"/>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113157" tIns="56579" rIns="113157" bIns="56579" anchor="t" compatLnSpc="1"/>
          <a:lstStyle/>
          <a:p>
            <a:endParaRPr kumimoji="0" lang="en-US"/>
          </a:p>
        </p:txBody>
      </p:sp>
      <p:sp>
        <p:nvSpPr>
          <p:cNvPr id="27" name="Rectangle 26"/>
          <p:cNvSpPr/>
          <p:nvPr/>
        </p:nvSpPr>
        <p:spPr bwMode="auto">
          <a:xfrm>
            <a:off x="1680213" y="1"/>
            <a:ext cx="105013" cy="7561263"/>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dirty="0"/>
          </a:p>
        </p:txBody>
      </p:sp>
      <p:sp>
        <p:nvSpPr>
          <p:cNvPr id="21" name="Oval 20"/>
          <p:cNvSpPr/>
          <p:nvPr/>
        </p:nvSpPr>
        <p:spPr bwMode="auto">
          <a:xfrm>
            <a:off x="840108" y="3780631"/>
            <a:ext cx="1785223" cy="1428239"/>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dirty="0"/>
          </a:p>
        </p:txBody>
      </p:sp>
      <p:sp>
        <p:nvSpPr>
          <p:cNvPr id="23" name="Oval 22"/>
          <p:cNvSpPr/>
          <p:nvPr/>
        </p:nvSpPr>
        <p:spPr bwMode="auto">
          <a:xfrm>
            <a:off x="1804837" y="5365822"/>
            <a:ext cx="883962" cy="707199"/>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dirty="0"/>
          </a:p>
        </p:txBody>
      </p:sp>
      <p:sp>
        <p:nvSpPr>
          <p:cNvPr id="24" name="Oval 23"/>
          <p:cNvSpPr/>
          <p:nvPr/>
        </p:nvSpPr>
        <p:spPr bwMode="auto">
          <a:xfrm>
            <a:off x="1503645" y="6064702"/>
            <a:ext cx="189023" cy="1512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dirty="0"/>
          </a:p>
        </p:txBody>
      </p:sp>
      <p:sp>
        <p:nvSpPr>
          <p:cNvPr id="26" name="Oval 25"/>
          <p:cNvSpPr/>
          <p:nvPr/>
        </p:nvSpPr>
        <p:spPr bwMode="auto">
          <a:xfrm>
            <a:off x="2293487" y="6381706"/>
            <a:ext cx="378048" cy="302451"/>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dirty="0"/>
          </a:p>
        </p:txBody>
      </p:sp>
      <p:sp>
        <p:nvSpPr>
          <p:cNvPr id="25" name="Oval 24"/>
          <p:cNvSpPr/>
          <p:nvPr/>
        </p:nvSpPr>
        <p:spPr>
          <a:xfrm>
            <a:off x="2625331" y="4956829"/>
            <a:ext cx="504063" cy="403267"/>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826768" y="5434123"/>
            <a:ext cx="840105" cy="570594"/>
          </a:xfrm>
        </p:spPr>
        <p:txBody>
          <a:bodyPr/>
          <a:lstStyle/>
          <a:p>
            <a:fld id="{1B658E46-CCD7-460D-A0CB-7B608B4EAEC4}"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D77B35-A90D-47FD-8EEC-6D8D002CE086}" type="datetime1">
              <a:rPr lang="en-IN" smtClean="0"/>
              <a:pPr/>
              <a:t>10-06-2019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658E46-CCD7-460D-A0CB-7B608B4EAEC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6144" y="302803"/>
            <a:ext cx="2310289" cy="6451578"/>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30082" y="302803"/>
            <a:ext cx="8296037" cy="645157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D42F06-B426-4D9F-82F7-CDD9BC1DD52D}" type="datetime1">
              <a:rPr lang="en-IN" smtClean="0"/>
              <a:pPr/>
              <a:t>10-06-2019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658E46-CCD7-460D-A0CB-7B608B4EAEC4}"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30079" y="1764295"/>
            <a:ext cx="10291287" cy="537353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4BF4B7C-D3AB-46C7-A8EE-0CA38E794A54}" type="datetime1">
              <a:rPr lang="en-IN" smtClean="0"/>
              <a:pPr/>
              <a:t>10-06-2019</a:t>
            </a:fld>
            <a:endParaRPr lang="en-IN"/>
          </a:p>
        </p:txBody>
      </p:sp>
      <p:sp>
        <p:nvSpPr>
          <p:cNvPr id="9" name="Slide Number Placeholder 8"/>
          <p:cNvSpPr>
            <a:spLocks noGrp="1"/>
          </p:cNvSpPr>
          <p:nvPr>
            <p:ph type="sldNum" sz="quarter" idx="15"/>
          </p:nvPr>
        </p:nvSpPr>
        <p:spPr/>
        <p:txBody>
          <a:bodyPr rtlCol="0"/>
          <a:lstStyle/>
          <a:p>
            <a:fld id="{1B658E46-CCD7-460D-A0CB-7B608B4EAEC4}" type="slidenum">
              <a:rPr lang="en-IN" smtClean="0"/>
              <a:pPr/>
              <a:t>‹#›</a:t>
            </a:fld>
            <a:endParaRPr lang="en-IN"/>
          </a:p>
        </p:txBody>
      </p:sp>
      <p:sp>
        <p:nvSpPr>
          <p:cNvPr id="10" name="Footer Placeholder 9"/>
          <p:cNvSpPr>
            <a:spLocks noGrp="1"/>
          </p:cNvSpPr>
          <p:nvPr>
            <p:ph type="ftr" sz="quarter" idx="16"/>
          </p:nvPr>
        </p:nvSpPr>
        <p:spPr/>
        <p:txBody>
          <a:bodyPr rtlCol="0"/>
          <a:lstStyle/>
          <a:p>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150395" y="3192533"/>
            <a:ext cx="8506063" cy="2264179"/>
          </a:xfrm>
        </p:spPr>
        <p:txBody>
          <a:bodyPr/>
          <a:lstStyle>
            <a:lvl1pPr algn="l">
              <a:buNone/>
              <a:defRPr sz="37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150395" y="5523924"/>
            <a:ext cx="8506063" cy="1512253"/>
          </a:xfrm>
        </p:spPr>
        <p:txBody>
          <a:bodyPr anchor="t"/>
          <a:lstStyle>
            <a:lvl1pPr marL="0" indent="0">
              <a:buNone/>
              <a:defRPr sz="2200" b="1">
                <a:solidFill>
                  <a:schemeClr val="tx2"/>
                </a:solidFill>
              </a:defRPr>
            </a:lvl1pPr>
            <a:lvl2pPr>
              <a:buNone/>
              <a:defRPr sz="2200">
                <a:solidFill>
                  <a:schemeClr val="tx1">
                    <a:tint val="75000"/>
                  </a:schemeClr>
                </a:solidFill>
              </a:defRPr>
            </a:lvl2pPr>
            <a:lvl3pPr>
              <a:buNone/>
              <a:defRPr sz="20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1013724" y="1237957"/>
            <a:ext cx="2520421" cy="525066"/>
          </a:xfrm>
        </p:spPr>
        <p:txBody>
          <a:bodyPr/>
          <a:lstStyle/>
          <a:p>
            <a:fld id="{E5DB0CC6-3BB6-474A-AB6B-95C42E861FE4}" type="datetime1">
              <a:rPr lang="en-IN" smtClean="0"/>
              <a:pPr/>
              <a:t>10-06-2019</a:t>
            </a:fld>
            <a:endParaRPr lang="en-IN"/>
          </a:p>
        </p:txBody>
      </p:sp>
      <p:sp>
        <p:nvSpPr>
          <p:cNvPr id="5" name="Footer Placeholder 4"/>
          <p:cNvSpPr>
            <a:spLocks noGrp="1"/>
          </p:cNvSpPr>
          <p:nvPr>
            <p:ph type="ftr" sz="quarter" idx="11"/>
          </p:nvPr>
        </p:nvSpPr>
        <p:spPr bwMode="auto">
          <a:xfrm rot="5400000">
            <a:off x="10257598" y="4554414"/>
            <a:ext cx="4032674" cy="529267"/>
          </a:xfrm>
        </p:spPr>
        <p:txBody>
          <a:bodyPr/>
          <a:lstStyle/>
          <a:p>
            <a:endParaRPr lang="en-IN"/>
          </a:p>
        </p:txBody>
      </p:sp>
      <p:sp>
        <p:nvSpPr>
          <p:cNvPr id="9" name="Rectangle 8"/>
          <p:cNvSpPr/>
          <p:nvPr/>
        </p:nvSpPr>
        <p:spPr bwMode="auto">
          <a:xfrm>
            <a:off x="525065" y="1"/>
            <a:ext cx="840105" cy="7561263"/>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a:p>
        </p:txBody>
      </p:sp>
      <p:sp>
        <p:nvSpPr>
          <p:cNvPr id="10" name="Rectangle 9"/>
          <p:cNvSpPr/>
          <p:nvPr/>
        </p:nvSpPr>
        <p:spPr bwMode="auto">
          <a:xfrm>
            <a:off x="380829" y="1"/>
            <a:ext cx="144239" cy="7561263"/>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a:p>
        </p:txBody>
      </p:sp>
      <p:sp>
        <p:nvSpPr>
          <p:cNvPr id="11" name="Rectangle 10"/>
          <p:cNvSpPr/>
          <p:nvPr/>
        </p:nvSpPr>
        <p:spPr bwMode="auto">
          <a:xfrm>
            <a:off x="1365171" y="1"/>
            <a:ext cx="250642" cy="7561263"/>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a:p>
        </p:txBody>
      </p:sp>
      <p:sp>
        <p:nvSpPr>
          <p:cNvPr id="12" name="Rectangle 11"/>
          <p:cNvSpPr/>
          <p:nvPr/>
        </p:nvSpPr>
        <p:spPr bwMode="auto">
          <a:xfrm>
            <a:off x="1572882" y="1"/>
            <a:ext cx="317354" cy="7561263"/>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a:p>
        </p:txBody>
      </p:sp>
      <p:sp>
        <p:nvSpPr>
          <p:cNvPr id="13" name="Straight Connector 12"/>
          <p:cNvSpPr>
            <a:spLocks noChangeShapeType="1"/>
          </p:cNvSpPr>
          <p:nvPr/>
        </p:nvSpPr>
        <p:spPr bwMode="auto">
          <a:xfrm>
            <a:off x="146556" y="1"/>
            <a:ext cx="0" cy="7561263"/>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113157" tIns="56579" rIns="113157" bIns="56579" anchor="t" compatLnSpc="1"/>
          <a:lstStyle/>
          <a:p>
            <a:endParaRPr kumimoji="0" lang="en-US"/>
          </a:p>
        </p:txBody>
      </p:sp>
      <p:sp>
        <p:nvSpPr>
          <p:cNvPr id="14" name="Straight Connector 13"/>
          <p:cNvSpPr>
            <a:spLocks noChangeShapeType="1"/>
          </p:cNvSpPr>
          <p:nvPr/>
        </p:nvSpPr>
        <p:spPr bwMode="auto">
          <a:xfrm>
            <a:off x="1260158" y="1"/>
            <a:ext cx="0" cy="7561263"/>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113157" tIns="56579" rIns="113157" bIns="56579" anchor="t" compatLnSpc="1"/>
          <a:lstStyle/>
          <a:p>
            <a:endParaRPr kumimoji="0" lang="en-US"/>
          </a:p>
        </p:txBody>
      </p:sp>
      <p:sp>
        <p:nvSpPr>
          <p:cNvPr id="15" name="Straight Connector 14"/>
          <p:cNvSpPr>
            <a:spLocks noChangeShapeType="1"/>
          </p:cNvSpPr>
          <p:nvPr/>
        </p:nvSpPr>
        <p:spPr bwMode="auto">
          <a:xfrm>
            <a:off x="1177073" y="1"/>
            <a:ext cx="0" cy="7561263"/>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113157" tIns="56579" rIns="113157" bIns="56579" anchor="t" compatLnSpc="1"/>
          <a:lstStyle/>
          <a:p>
            <a:endParaRPr kumimoji="0" lang="en-US"/>
          </a:p>
        </p:txBody>
      </p:sp>
      <p:sp>
        <p:nvSpPr>
          <p:cNvPr id="16" name="Straight Connector 15"/>
          <p:cNvSpPr>
            <a:spLocks noChangeShapeType="1"/>
          </p:cNvSpPr>
          <p:nvPr/>
        </p:nvSpPr>
        <p:spPr bwMode="auto">
          <a:xfrm>
            <a:off x="2379525" y="1"/>
            <a:ext cx="0" cy="7561263"/>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113157" tIns="56579" rIns="113157" bIns="56579" anchor="t" compatLnSpc="1"/>
          <a:lstStyle/>
          <a:p>
            <a:endParaRPr kumimoji="0" lang="en-US"/>
          </a:p>
        </p:txBody>
      </p:sp>
      <p:sp>
        <p:nvSpPr>
          <p:cNvPr id="17" name="Straight Connector 16"/>
          <p:cNvSpPr>
            <a:spLocks noChangeShapeType="1"/>
          </p:cNvSpPr>
          <p:nvPr/>
        </p:nvSpPr>
        <p:spPr bwMode="auto">
          <a:xfrm>
            <a:off x="1470185" y="1"/>
            <a:ext cx="0" cy="7561263"/>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113157" tIns="56579" rIns="113157" bIns="56579" anchor="t" compatLnSpc="1"/>
          <a:lstStyle/>
          <a:p>
            <a:endParaRPr kumimoji="0" lang="en-US"/>
          </a:p>
        </p:txBody>
      </p:sp>
      <p:sp>
        <p:nvSpPr>
          <p:cNvPr id="18" name="Rectangle 17"/>
          <p:cNvSpPr/>
          <p:nvPr/>
        </p:nvSpPr>
        <p:spPr bwMode="auto">
          <a:xfrm>
            <a:off x="1680213" y="1"/>
            <a:ext cx="105013" cy="7561263"/>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dirty="0"/>
          </a:p>
        </p:txBody>
      </p:sp>
      <p:sp>
        <p:nvSpPr>
          <p:cNvPr id="19" name="Oval 18"/>
          <p:cNvSpPr/>
          <p:nvPr/>
        </p:nvSpPr>
        <p:spPr bwMode="auto">
          <a:xfrm>
            <a:off x="840108" y="3780631"/>
            <a:ext cx="1785223" cy="1428239"/>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dirty="0"/>
          </a:p>
        </p:txBody>
      </p:sp>
      <p:sp>
        <p:nvSpPr>
          <p:cNvPr id="20" name="Oval 19"/>
          <p:cNvSpPr/>
          <p:nvPr/>
        </p:nvSpPr>
        <p:spPr bwMode="auto">
          <a:xfrm>
            <a:off x="1825609" y="5365822"/>
            <a:ext cx="883962" cy="707199"/>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dirty="0"/>
          </a:p>
        </p:txBody>
      </p:sp>
      <p:sp>
        <p:nvSpPr>
          <p:cNvPr id="21" name="Oval 20"/>
          <p:cNvSpPr/>
          <p:nvPr/>
        </p:nvSpPr>
        <p:spPr bwMode="auto">
          <a:xfrm>
            <a:off x="1503645" y="6064702"/>
            <a:ext cx="189023" cy="1512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dirty="0"/>
          </a:p>
        </p:txBody>
      </p:sp>
      <p:sp>
        <p:nvSpPr>
          <p:cNvPr id="22" name="Oval 21"/>
          <p:cNvSpPr/>
          <p:nvPr/>
        </p:nvSpPr>
        <p:spPr bwMode="auto">
          <a:xfrm>
            <a:off x="2293487" y="6385066"/>
            <a:ext cx="378048" cy="302451"/>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dirty="0"/>
          </a:p>
        </p:txBody>
      </p:sp>
      <p:sp>
        <p:nvSpPr>
          <p:cNvPr id="23" name="Oval 22"/>
          <p:cNvSpPr/>
          <p:nvPr/>
        </p:nvSpPr>
        <p:spPr bwMode="auto">
          <a:xfrm>
            <a:off x="2589555" y="4939285"/>
            <a:ext cx="504063" cy="403267"/>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dirty="0"/>
          </a:p>
        </p:txBody>
      </p:sp>
      <p:sp>
        <p:nvSpPr>
          <p:cNvPr id="26" name="Straight Connector 25"/>
          <p:cNvSpPr>
            <a:spLocks noChangeShapeType="1"/>
          </p:cNvSpPr>
          <p:nvPr/>
        </p:nvSpPr>
        <p:spPr bwMode="auto">
          <a:xfrm>
            <a:off x="12538104" y="1"/>
            <a:ext cx="0" cy="7561263"/>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113157" tIns="56579" rIns="113157" bIns="56579" anchor="t" compatLnSpc="1"/>
          <a:lstStyle/>
          <a:p>
            <a:endParaRPr kumimoji="0" lang="en-US"/>
          </a:p>
        </p:txBody>
      </p:sp>
      <p:sp>
        <p:nvSpPr>
          <p:cNvPr id="6" name="Slide Number Placeholder 5"/>
          <p:cNvSpPr>
            <a:spLocks noGrp="1"/>
          </p:cNvSpPr>
          <p:nvPr>
            <p:ph type="sldNum" sz="quarter" idx="12"/>
          </p:nvPr>
        </p:nvSpPr>
        <p:spPr bwMode="auto">
          <a:xfrm>
            <a:off x="1847539" y="5434123"/>
            <a:ext cx="840105" cy="570594"/>
          </a:xfrm>
        </p:spPr>
        <p:txBody>
          <a:bodyPr/>
          <a:lstStyle/>
          <a:p>
            <a:fld id="{1B658E46-CCD7-460D-A0CB-7B608B4EAEC4}"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117B512-299F-4B33-8AA1-804077A69A5D}" type="datetime1">
              <a:rPr lang="en-IN" smtClean="0"/>
              <a:pPr/>
              <a:t>10-06-2019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B658E46-CCD7-460D-A0CB-7B608B4EAEC4}" type="slidenum">
              <a:rPr lang="en-IN" smtClean="0"/>
              <a:pPr/>
              <a:t>‹#›</a:t>
            </a:fld>
            <a:endParaRPr lang="en-IN"/>
          </a:p>
        </p:txBody>
      </p:sp>
      <p:sp>
        <p:nvSpPr>
          <p:cNvPr id="9" name="Content Placeholder 8"/>
          <p:cNvSpPr>
            <a:spLocks noGrp="1"/>
          </p:cNvSpPr>
          <p:nvPr>
            <p:ph sz="quarter" idx="1"/>
          </p:nvPr>
        </p:nvSpPr>
        <p:spPr>
          <a:xfrm>
            <a:off x="630079" y="1764296"/>
            <a:ext cx="5040630" cy="504084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884935" y="1764296"/>
            <a:ext cx="5040630" cy="504084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079" y="301051"/>
            <a:ext cx="10396300" cy="1260211"/>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31B10F6-423C-4F95-9A6E-DF3F55C252F4}" type="datetime1">
              <a:rPr lang="en-IN" smtClean="0"/>
              <a:pPr/>
              <a:t>10-06-2019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B658E46-CCD7-460D-A0CB-7B608B4EAEC4}" type="slidenum">
              <a:rPr lang="en-IN" smtClean="0"/>
              <a:pPr/>
              <a:t>‹#›</a:t>
            </a:fld>
            <a:endParaRPr lang="en-IN"/>
          </a:p>
        </p:txBody>
      </p:sp>
      <p:sp>
        <p:nvSpPr>
          <p:cNvPr id="11" name="Content Placeholder 10"/>
          <p:cNvSpPr>
            <a:spLocks noGrp="1"/>
          </p:cNvSpPr>
          <p:nvPr>
            <p:ph sz="quarter" idx="2"/>
          </p:nvPr>
        </p:nvSpPr>
        <p:spPr>
          <a:xfrm>
            <a:off x="630079" y="2604435"/>
            <a:ext cx="5040630" cy="428471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025127" y="2604435"/>
            <a:ext cx="5040630" cy="428471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30079" y="1730690"/>
            <a:ext cx="5040630" cy="725881"/>
          </a:xfrm>
          <a:prstGeom prst="roundRect">
            <a:avLst>
              <a:gd name="adj" fmla="val 16667"/>
            </a:avLst>
          </a:prstGeom>
          <a:solidFill>
            <a:schemeClr val="accent1"/>
          </a:solidFill>
        </p:spPr>
        <p:txBody>
          <a:bodyPr rtlCol="0" anchor="ctr">
            <a:noAutofit/>
          </a:bodyPr>
          <a:lstStyle>
            <a:lvl1pPr marL="0" indent="0">
              <a:buFontTx/>
              <a:buNone/>
              <a:defRPr sz="25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985748" y="1730690"/>
            <a:ext cx="5040630" cy="725881"/>
          </a:xfrm>
          <a:prstGeom prst="roundRect">
            <a:avLst>
              <a:gd name="adj" fmla="val 16667"/>
            </a:avLst>
          </a:prstGeom>
          <a:solidFill>
            <a:schemeClr val="accent1"/>
          </a:solidFill>
        </p:spPr>
        <p:txBody>
          <a:bodyPr rtlCol="0" anchor="ctr">
            <a:noAutofit/>
          </a:bodyPr>
          <a:lstStyle>
            <a:lvl1pPr marL="0" indent="0">
              <a:buFontTx/>
              <a:buNone/>
              <a:defRPr sz="25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4137063-0EAA-4B15-8823-4078808F4F1B}" type="datetime1">
              <a:rPr lang="en-IN" smtClean="0"/>
              <a:pPr/>
              <a:t>10-06-2019</a:t>
            </a:fld>
            <a:endParaRPr lang="en-IN"/>
          </a:p>
        </p:txBody>
      </p:sp>
      <p:sp>
        <p:nvSpPr>
          <p:cNvPr id="7" name="Slide Number Placeholder 6"/>
          <p:cNvSpPr>
            <a:spLocks noGrp="1"/>
          </p:cNvSpPr>
          <p:nvPr>
            <p:ph type="sldNum" sz="quarter" idx="11"/>
          </p:nvPr>
        </p:nvSpPr>
        <p:spPr/>
        <p:txBody>
          <a:bodyPr rtlCol="0"/>
          <a:lstStyle/>
          <a:p>
            <a:fld id="{1B658E46-CCD7-460D-A0CB-7B608B4EAEC4}" type="slidenum">
              <a:rPr lang="en-IN" smtClean="0"/>
              <a:pPr/>
              <a:t>‹#›</a:t>
            </a:fld>
            <a:endParaRPr lang="en-IN"/>
          </a:p>
        </p:txBody>
      </p:sp>
      <p:sp>
        <p:nvSpPr>
          <p:cNvPr id="8" name="Footer Placeholder 7"/>
          <p:cNvSpPr>
            <a:spLocks noGrp="1"/>
          </p:cNvSpPr>
          <p:nvPr>
            <p:ph type="ftr" sz="quarter" idx="12"/>
          </p:nvPr>
        </p:nvSpPr>
        <p:spPr/>
        <p:txBody>
          <a:bodyPr rtlCol="0"/>
          <a:lstStyle/>
          <a:p>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1414E-64B0-49CE-8487-5E8DB7190879}" type="datetime1">
              <a:rPr lang="en-IN" smtClean="0"/>
              <a:pPr/>
              <a:t>10-06-2019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B658E46-CCD7-460D-A0CB-7B608B4EAEC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2076509" y="1"/>
            <a:ext cx="0" cy="7561263"/>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113157" tIns="56579" rIns="113157" bIns="56579" anchor="t" compatLnSpc="1"/>
          <a:lstStyle/>
          <a:p>
            <a:endParaRPr kumimoji="0" lang="en-US" dirty="0"/>
          </a:p>
        </p:txBody>
      </p:sp>
      <p:sp>
        <p:nvSpPr>
          <p:cNvPr id="2" name="Title 1"/>
          <p:cNvSpPr>
            <a:spLocks noGrp="1"/>
          </p:cNvSpPr>
          <p:nvPr>
            <p:ph type="title"/>
          </p:nvPr>
        </p:nvSpPr>
        <p:spPr>
          <a:xfrm rot="5400000">
            <a:off x="5516193" y="3465594"/>
            <a:ext cx="6956362" cy="630079"/>
          </a:xfrm>
        </p:spPr>
        <p:txBody>
          <a:bodyPr anchor="b"/>
          <a:lstStyle>
            <a:lvl1pPr algn="l">
              <a:buNone/>
              <a:defRPr sz="25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388176" y="302451"/>
            <a:ext cx="2104463" cy="5494518"/>
          </a:xfrm>
        </p:spPr>
        <p:txBody>
          <a:bodyPr/>
          <a:lstStyle>
            <a:lvl1pPr marL="0" indent="0">
              <a:spcBef>
                <a:spcPts val="495"/>
              </a:spcBef>
              <a:spcAft>
                <a:spcPts val="1238"/>
              </a:spcAft>
              <a:buNone/>
              <a:defRPr sz="1500"/>
            </a:lvl1pPr>
            <a:lvl2pPr>
              <a:buNone/>
              <a:defRPr sz="1500"/>
            </a:lvl2pPr>
            <a:lvl3pPr>
              <a:buNone/>
              <a:defRPr sz="1200"/>
            </a:lvl3pPr>
            <a:lvl4pPr>
              <a:buNone/>
              <a:defRPr sz="1100"/>
            </a:lvl4pPr>
            <a:lvl5pPr>
              <a:buNone/>
              <a:defRPr sz="11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611076" y="1"/>
            <a:ext cx="0" cy="7561263"/>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113157" tIns="56579" rIns="113157" bIns="56579" anchor="t" compatLnSpc="1"/>
          <a:lstStyle/>
          <a:p>
            <a:endParaRPr kumimoji="0" lang="en-US" dirty="0"/>
          </a:p>
        </p:txBody>
      </p:sp>
      <p:sp>
        <p:nvSpPr>
          <p:cNvPr id="9" name="Straight Connector 8"/>
          <p:cNvSpPr>
            <a:spLocks noChangeShapeType="1"/>
          </p:cNvSpPr>
          <p:nvPr/>
        </p:nvSpPr>
        <p:spPr bwMode="auto">
          <a:xfrm>
            <a:off x="8533758" y="1"/>
            <a:ext cx="0" cy="7561263"/>
          </a:xfrm>
          <a:prstGeom prst="line">
            <a:avLst/>
          </a:prstGeom>
          <a:noFill/>
          <a:ln w="12700" cap="flat" cmpd="sng" algn="ctr">
            <a:solidFill>
              <a:schemeClr val="accent1"/>
            </a:solidFill>
            <a:prstDash val="solid"/>
            <a:round/>
            <a:headEnd type="none" w="med" len="med"/>
            <a:tailEnd type="none" w="med" len="med"/>
          </a:ln>
          <a:effectLst/>
        </p:spPr>
        <p:txBody>
          <a:bodyPr vert="horz" wrap="square" lIns="113157" tIns="56579" rIns="113157" bIns="56579" anchor="t" compatLnSpc="1"/>
          <a:lstStyle/>
          <a:p>
            <a:endParaRPr kumimoji="0" lang="en-US" dirty="0"/>
          </a:p>
        </p:txBody>
      </p:sp>
      <p:sp>
        <p:nvSpPr>
          <p:cNvPr id="11" name="Straight Connector 10"/>
          <p:cNvSpPr>
            <a:spLocks noChangeShapeType="1"/>
          </p:cNvSpPr>
          <p:nvPr/>
        </p:nvSpPr>
        <p:spPr bwMode="auto">
          <a:xfrm>
            <a:off x="12391549" y="1"/>
            <a:ext cx="0" cy="7561263"/>
          </a:xfrm>
          <a:prstGeom prst="line">
            <a:avLst/>
          </a:prstGeom>
          <a:noFill/>
          <a:ln w="19050" cap="flat" cmpd="sng" algn="ctr">
            <a:solidFill>
              <a:schemeClr val="accent1"/>
            </a:solidFill>
            <a:prstDash val="solid"/>
            <a:round/>
            <a:headEnd type="none" w="med" len="med"/>
            <a:tailEnd type="none" w="med" len="med"/>
          </a:ln>
          <a:effectLst/>
        </p:spPr>
        <p:txBody>
          <a:bodyPr vert="horz" wrap="square" lIns="113157" tIns="56579" rIns="113157" bIns="56579" anchor="t" compatLnSpc="1"/>
          <a:lstStyle/>
          <a:p>
            <a:endParaRPr kumimoji="0" lang="en-US"/>
          </a:p>
        </p:txBody>
      </p:sp>
      <p:sp>
        <p:nvSpPr>
          <p:cNvPr id="12" name="Rectangle 11"/>
          <p:cNvSpPr/>
          <p:nvPr/>
        </p:nvSpPr>
        <p:spPr bwMode="auto">
          <a:xfrm>
            <a:off x="12181523" y="1"/>
            <a:ext cx="420052" cy="7561263"/>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a:p>
        </p:txBody>
      </p:sp>
      <p:sp>
        <p:nvSpPr>
          <p:cNvPr id="13" name="Straight Connector 12"/>
          <p:cNvSpPr>
            <a:spLocks noChangeShapeType="1"/>
          </p:cNvSpPr>
          <p:nvPr/>
        </p:nvSpPr>
        <p:spPr bwMode="auto">
          <a:xfrm>
            <a:off x="12286535" y="1"/>
            <a:ext cx="0" cy="7561263"/>
          </a:xfrm>
          <a:prstGeom prst="line">
            <a:avLst/>
          </a:prstGeom>
          <a:noFill/>
          <a:ln w="9525" cap="flat" cmpd="sng" algn="ctr">
            <a:solidFill>
              <a:schemeClr val="accent1"/>
            </a:solidFill>
            <a:prstDash val="solid"/>
            <a:round/>
            <a:headEnd type="none" w="med" len="med"/>
            <a:tailEnd type="none" w="med" len="med"/>
          </a:ln>
          <a:effectLst/>
        </p:spPr>
        <p:txBody>
          <a:bodyPr vert="horz" wrap="square" lIns="113157" tIns="56579" rIns="113157" bIns="56579" anchor="t" compatLnSpc="1"/>
          <a:lstStyle/>
          <a:p>
            <a:endParaRPr kumimoji="0" lang="en-US"/>
          </a:p>
        </p:txBody>
      </p:sp>
      <p:sp>
        <p:nvSpPr>
          <p:cNvPr id="14" name="Oval 13"/>
          <p:cNvSpPr/>
          <p:nvPr/>
        </p:nvSpPr>
        <p:spPr>
          <a:xfrm>
            <a:off x="11240607" y="6301054"/>
            <a:ext cx="756095" cy="604901"/>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dirty="0"/>
          </a:p>
        </p:txBody>
      </p:sp>
      <p:sp>
        <p:nvSpPr>
          <p:cNvPr id="18" name="Content Placeholder 17"/>
          <p:cNvSpPr>
            <a:spLocks noGrp="1"/>
          </p:cNvSpPr>
          <p:nvPr>
            <p:ph sz="quarter" idx="1"/>
          </p:nvPr>
        </p:nvSpPr>
        <p:spPr>
          <a:xfrm>
            <a:off x="420054" y="302450"/>
            <a:ext cx="7770972" cy="6976525"/>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9E300EB-8FAD-4BAD-B15B-F9A3F8EC6AC3}" type="datetime1">
              <a:rPr lang="en-IN" smtClean="0"/>
              <a:pPr/>
              <a:t>10-06-2019</a:t>
            </a:fld>
            <a:endParaRPr lang="en-IN"/>
          </a:p>
        </p:txBody>
      </p:sp>
      <p:sp>
        <p:nvSpPr>
          <p:cNvPr id="22" name="Slide Number Placeholder 21"/>
          <p:cNvSpPr>
            <a:spLocks noGrp="1"/>
          </p:cNvSpPr>
          <p:nvPr>
            <p:ph type="sldNum" sz="quarter" idx="15"/>
          </p:nvPr>
        </p:nvSpPr>
        <p:spPr/>
        <p:txBody>
          <a:bodyPr rtlCol="0"/>
          <a:lstStyle/>
          <a:p>
            <a:fld id="{1B658E46-CCD7-460D-A0CB-7B608B4EAEC4}" type="slidenum">
              <a:rPr lang="en-IN" smtClean="0"/>
              <a:pPr/>
              <a:t>‹#›</a:t>
            </a:fld>
            <a:endParaRPr lang="en-IN"/>
          </a:p>
        </p:txBody>
      </p:sp>
      <p:sp>
        <p:nvSpPr>
          <p:cNvPr id="23" name="Footer Placeholder 22"/>
          <p:cNvSpPr>
            <a:spLocks noGrp="1"/>
          </p:cNvSpPr>
          <p:nvPr>
            <p:ph type="ftr" sz="quarter" idx="16"/>
          </p:nvPr>
        </p:nvSpPr>
        <p:spPr/>
        <p:txBody>
          <a:bodyPr rtlCol="0"/>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2076509" y="1"/>
            <a:ext cx="0" cy="7561263"/>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113157" tIns="56579" rIns="113157" bIns="56579" anchor="t" compatLnSpc="1"/>
          <a:lstStyle/>
          <a:p>
            <a:endParaRPr kumimoji="0" lang="en-US"/>
          </a:p>
        </p:txBody>
      </p:sp>
      <p:sp>
        <p:nvSpPr>
          <p:cNvPr id="13" name="Oval 12"/>
          <p:cNvSpPr/>
          <p:nvPr/>
        </p:nvSpPr>
        <p:spPr>
          <a:xfrm>
            <a:off x="11240607" y="6301054"/>
            <a:ext cx="756095" cy="604901"/>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dirty="0"/>
          </a:p>
        </p:txBody>
      </p:sp>
      <p:sp>
        <p:nvSpPr>
          <p:cNvPr id="2" name="Title 1"/>
          <p:cNvSpPr>
            <a:spLocks noGrp="1"/>
          </p:cNvSpPr>
          <p:nvPr>
            <p:ph type="title"/>
          </p:nvPr>
        </p:nvSpPr>
        <p:spPr>
          <a:xfrm rot="5400000">
            <a:off x="5486265" y="3465594"/>
            <a:ext cx="6956362" cy="630079"/>
          </a:xfrm>
        </p:spPr>
        <p:txBody>
          <a:bodyPr anchor="b"/>
          <a:lstStyle>
            <a:lvl1pPr algn="l">
              <a:buNone/>
              <a:defRPr sz="25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1"/>
            <a:ext cx="8506063" cy="7561263"/>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40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9324118" y="291950"/>
            <a:ext cx="2100263" cy="5464272"/>
          </a:xfrm>
        </p:spPr>
        <p:txBody>
          <a:bodyPr rot="0" spcFirstLastPara="0" vertOverflow="overflow" horzOverflow="overflow" vert="horz" wrap="square" lIns="113157" tIns="56579" rIns="113157" bIns="56579" numCol="1" spcCol="339471" rtlCol="0" fromWordArt="0" anchor="t" anchorCtr="0" forceAA="0" compatLnSpc="1">
            <a:normAutofit/>
          </a:bodyPr>
          <a:lstStyle>
            <a:lvl1pPr marL="0" indent="0">
              <a:spcBef>
                <a:spcPts val="124"/>
              </a:spcBef>
              <a:spcAft>
                <a:spcPts val="495"/>
              </a:spcAft>
              <a:buFontTx/>
              <a:buNone/>
              <a:defRPr sz="1500"/>
            </a:lvl1pPr>
            <a:lvl2pPr>
              <a:defRPr sz="1500"/>
            </a:lvl2pPr>
            <a:lvl3pPr>
              <a:defRPr sz="1200"/>
            </a:lvl3pPr>
            <a:lvl4pPr>
              <a:defRPr sz="1100"/>
            </a:lvl4pPr>
            <a:lvl5pPr>
              <a:defRPr sz="11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2391549" y="1"/>
            <a:ext cx="0" cy="7561263"/>
          </a:xfrm>
          <a:prstGeom prst="line">
            <a:avLst/>
          </a:prstGeom>
          <a:noFill/>
          <a:ln w="9525" cap="flat" cmpd="sng" algn="ctr">
            <a:solidFill>
              <a:schemeClr val="tx1"/>
            </a:solidFill>
            <a:prstDash val="solid"/>
            <a:round/>
            <a:headEnd type="none" w="med" len="med"/>
            <a:tailEnd type="none" w="med" len="med"/>
          </a:ln>
          <a:effectLst/>
        </p:spPr>
        <p:txBody>
          <a:bodyPr vert="horz" wrap="square" lIns="113157" tIns="56579" rIns="113157" bIns="56579" anchor="t" compatLnSpc="1"/>
          <a:lstStyle/>
          <a:p>
            <a:endParaRPr kumimoji="0" lang="en-US"/>
          </a:p>
        </p:txBody>
      </p:sp>
      <p:sp>
        <p:nvSpPr>
          <p:cNvPr id="11" name="Rectangle 10"/>
          <p:cNvSpPr/>
          <p:nvPr/>
        </p:nvSpPr>
        <p:spPr bwMode="auto">
          <a:xfrm>
            <a:off x="12181523" y="1"/>
            <a:ext cx="420052" cy="7561263"/>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a:p>
        </p:txBody>
      </p:sp>
      <p:sp>
        <p:nvSpPr>
          <p:cNvPr id="12" name="Straight Connector 11"/>
          <p:cNvSpPr>
            <a:spLocks noChangeShapeType="1"/>
          </p:cNvSpPr>
          <p:nvPr/>
        </p:nvSpPr>
        <p:spPr bwMode="auto">
          <a:xfrm>
            <a:off x="12286535" y="1"/>
            <a:ext cx="0" cy="7561263"/>
          </a:xfrm>
          <a:prstGeom prst="line">
            <a:avLst/>
          </a:prstGeom>
          <a:noFill/>
          <a:ln w="9525" cap="flat" cmpd="sng" algn="ctr">
            <a:solidFill>
              <a:schemeClr val="accent1"/>
            </a:solidFill>
            <a:prstDash val="solid"/>
            <a:round/>
            <a:headEnd type="none" w="med" len="med"/>
            <a:tailEnd type="none" w="med" len="med"/>
          </a:ln>
          <a:effectLst/>
        </p:spPr>
        <p:txBody>
          <a:bodyPr vert="horz" wrap="square" lIns="113157" tIns="56579" rIns="113157" bIns="56579" anchor="t" compatLnSpc="1"/>
          <a:lstStyle/>
          <a:p>
            <a:endParaRPr kumimoji="0" lang="en-US"/>
          </a:p>
        </p:txBody>
      </p:sp>
      <p:sp>
        <p:nvSpPr>
          <p:cNvPr id="19" name="Straight Connector 18"/>
          <p:cNvSpPr>
            <a:spLocks noChangeShapeType="1"/>
          </p:cNvSpPr>
          <p:nvPr/>
        </p:nvSpPr>
        <p:spPr bwMode="auto">
          <a:xfrm>
            <a:off x="8611076" y="1"/>
            <a:ext cx="0" cy="7561263"/>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113157" tIns="56579" rIns="113157" bIns="56579" anchor="t" compatLnSpc="1"/>
          <a:lstStyle/>
          <a:p>
            <a:endParaRPr kumimoji="0" lang="en-US" dirty="0"/>
          </a:p>
        </p:txBody>
      </p:sp>
      <p:sp>
        <p:nvSpPr>
          <p:cNvPr id="20" name="Straight Connector 19"/>
          <p:cNvSpPr>
            <a:spLocks noChangeShapeType="1"/>
          </p:cNvSpPr>
          <p:nvPr/>
        </p:nvSpPr>
        <p:spPr bwMode="auto">
          <a:xfrm>
            <a:off x="8533758" y="1"/>
            <a:ext cx="0" cy="7561263"/>
          </a:xfrm>
          <a:prstGeom prst="line">
            <a:avLst/>
          </a:prstGeom>
          <a:noFill/>
          <a:ln w="12700" cap="flat" cmpd="sng" algn="ctr">
            <a:solidFill>
              <a:schemeClr val="accent1"/>
            </a:solidFill>
            <a:prstDash val="solid"/>
            <a:round/>
            <a:headEnd type="none" w="med" len="med"/>
            <a:tailEnd type="none" w="med" len="med"/>
          </a:ln>
          <a:effectLst/>
        </p:spPr>
        <p:txBody>
          <a:bodyPr vert="horz" wrap="square" lIns="113157" tIns="56579" rIns="113157" bIns="56579" anchor="t" compatLnSpc="1"/>
          <a:lstStyle/>
          <a:p>
            <a:endParaRPr kumimoji="0" lang="en-US" dirty="0"/>
          </a:p>
        </p:txBody>
      </p:sp>
      <p:sp>
        <p:nvSpPr>
          <p:cNvPr id="17" name="Date Placeholder 16"/>
          <p:cNvSpPr>
            <a:spLocks noGrp="1"/>
          </p:cNvSpPr>
          <p:nvPr>
            <p:ph type="dt" sz="half" idx="10"/>
          </p:nvPr>
        </p:nvSpPr>
        <p:spPr/>
        <p:txBody>
          <a:bodyPr rtlCol="0"/>
          <a:lstStyle/>
          <a:p>
            <a:fld id="{42D7AF78-41A6-40C8-AB59-933707A585B9}" type="datetime1">
              <a:rPr lang="en-IN" smtClean="0"/>
              <a:pPr/>
              <a:t>10-06-2019</a:t>
            </a:fld>
            <a:endParaRPr lang="en-IN"/>
          </a:p>
        </p:txBody>
      </p:sp>
      <p:sp>
        <p:nvSpPr>
          <p:cNvPr id="18" name="Slide Number Placeholder 17"/>
          <p:cNvSpPr>
            <a:spLocks noGrp="1"/>
          </p:cNvSpPr>
          <p:nvPr>
            <p:ph type="sldNum" sz="quarter" idx="11"/>
          </p:nvPr>
        </p:nvSpPr>
        <p:spPr/>
        <p:txBody>
          <a:bodyPr rtlCol="0"/>
          <a:lstStyle/>
          <a:p>
            <a:fld id="{1B658E46-CCD7-460D-A0CB-7B608B4EAEC4}" type="slidenum">
              <a:rPr lang="en-IN" smtClean="0"/>
              <a:pPr/>
              <a:t>‹#›</a:t>
            </a:fld>
            <a:endParaRPr lang="en-IN"/>
          </a:p>
        </p:txBody>
      </p:sp>
      <p:sp>
        <p:nvSpPr>
          <p:cNvPr id="21" name="Footer Placeholder 20"/>
          <p:cNvSpPr>
            <a:spLocks noGrp="1"/>
          </p:cNvSpPr>
          <p:nvPr>
            <p:ph type="ftr" sz="quarter" idx="12"/>
          </p:nvPr>
        </p:nvSpPr>
        <p:spPr/>
        <p:txBody>
          <a:bodyPr rtlCol="0"/>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2076509" y="1"/>
            <a:ext cx="0" cy="7561263"/>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113157" tIns="56579" rIns="113157" bIns="56579" anchor="t" compatLnSpc="1"/>
          <a:lstStyle/>
          <a:p>
            <a:endParaRPr kumimoji="0" lang="en-US" dirty="0"/>
          </a:p>
        </p:txBody>
      </p:sp>
      <p:sp>
        <p:nvSpPr>
          <p:cNvPr id="22" name="Title Placeholder 21"/>
          <p:cNvSpPr>
            <a:spLocks noGrp="1"/>
          </p:cNvSpPr>
          <p:nvPr>
            <p:ph type="title"/>
          </p:nvPr>
        </p:nvSpPr>
        <p:spPr>
          <a:xfrm>
            <a:off x="630079" y="302801"/>
            <a:ext cx="10291287" cy="1260211"/>
          </a:xfrm>
          <a:prstGeom prst="rect">
            <a:avLst/>
          </a:prstGeom>
        </p:spPr>
        <p:txBody>
          <a:bodyPr vert="horz" lIns="113157" tIns="56579" rIns="113157" bIns="56579"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30079" y="1764295"/>
            <a:ext cx="10291287" cy="5373538"/>
          </a:xfrm>
          <a:prstGeom prst="rect">
            <a:avLst/>
          </a:prstGeom>
        </p:spPr>
        <p:txBody>
          <a:bodyPr vert="horz" lIns="113157" tIns="56579" rIns="113157" bIns="56579">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10736496" y="1139874"/>
            <a:ext cx="2217970" cy="529267"/>
          </a:xfrm>
          <a:prstGeom prst="rect">
            <a:avLst/>
          </a:prstGeom>
        </p:spPr>
        <p:txBody>
          <a:bodyPr vert="horz" lIns="113157" tIns="56579" rIns="113157" bIns="56579" anchor="ctr" anchorCtr="0"/>
          <a:lstStyle>
            <a:lvl1pPr algn="r" eaLnBrk="1" latinLnBrk="0" hangingPunct="1">
              <a:defRPr kumimoji="0" sz="1500">
                <a:solidFill>
                  <a:schemeClr val="tx2"/>
                </a:solidFill>
              </a:defRPr>
            </a:lvl1pPr>
          </a:lstStyle>
          <a:p>
            <a:fld id="{F345BED4-B867-4656-A88B-3C52FE94639E}" type="datetime1">
              <a:rPr lang="en-IN" smtClean="0"/>
              <a:pPr/>
              <a:t>10-06-2019</a:t>
            </a:fld>
            <a:endParaRPr lang="en-IN"/>
          </a:p>
        </p:txBody>
      </p:sp>
      <p:sp>
        <p:nvSpPr>
          <p:cNvPr id="3" name="Footer Placeholder 2"/>
          <p:cNvSpPr>
            <a:spLocks noGrp="1"/>
          </p:cNvSpPr>
          <p:nvPr>
            <p:ph type="ftr" sz="quarter" idx="3"/>
          </p:nvPr>
        </p:nvSpPr>
        <p:spPr>
          <a:xfrm rot="5400000">
            <a:off x="10074332" y="4070084"/>
            <a:ext cx="3528589" cy="504063"/>
          </a:xfrm>
          <a:prstGeom prst="rect">
            <a:avLst/>
          </a:prstGeom>
        </p:spPr>
        <p:txBody>
          <a:bodyPr vert="horz" lIns="113157" tIns="56579" rIns="113157" bIns="56579" anchor="ctr" anchorCtr="0"/>
          <a:lstStyle>
            <a:lvl1pPr algn="l" eaLnBrk="1" latinLnBrk="0" hangingPunct="1">
              <a:defRPr kumimoji="0" sz="1500">
                <a:solidFill>
                  <a:schemeClr val="tx2"/>
                </a:solidFill>
              </a:defRPr>
            </a:lvl1pPr>
          </a:lstStyle>
          <a:p>
            <a:endParaRPr lang="en-IN"/>
          </a:p>
        </p:txBody>
      </p:sp>
      <p:sp>
        <p:nvSpPr>
          <p:cNvPr id="7" name="Straight Connector 6"/>
          <p:cNvSpPr>
            <a:spLocks noChangeShapeType="1"/>
          </p:cNvSpPr>
          <p:nvPr/>
        </p:nvSpPr>
        <p:spPr bwMode="auto">
          <a:xfrm>
            <a:off x="105013" y="1"/>
            <a:ext cx="0" cy="7561263"/>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113157" tIns="56579" rIns="113157" bIns="56579" anchor="t" compatLnSpc="1"/>
          <a:lstStyle/>
          <a:p>
            <a:endParaRPr kumimoji="0" lang="en-US"/>
          </a:p>
        </p:txBody>
      </p:sp>
      <p:sp>
        <p:nvSpPr>
          <p:cNvPr id="9" name="Straight Connector 8"/>
          <p:cNvSpPr>
            <a:spLocks noChangeShapeType="1"/>
          </p:cNvSpPr>
          <p:nvPr/>
        </p:nvSpPr>
        <p:spPr bwMode="auto">
          <a:xfrm>
            <a:off x="12391549" y="1"/>
            <a:ext cx="0" cy="7561263"/>
          </a:xfrm>
          <a:prstGeom prst="line">
            <a:avLst/>
          </a:prstGeom>
          <a:noFill/>
          <a:ln w="19050" cap="flat" cmpd="sng" algn="ctr">
            <a:solidFill>
              <a:schemeClr val="accent1"/>
            </a:solidFill>
            <a:prstDash val="solid"/>
            <a:round/>
            <a:headEnd type="none" w="med" len="med"/>
            <a:tailEnd type="none" w="med" len="med"/>
          </a:ln>
          <a:effectLst/>
        </p:spPr>
        <p:txBody>
          <a:bodyPr vert="horz" wrap="square" lIns="113157" tIns="56579" rIns="113157" bIns="56579" anchor="t" compatLnSpc="1"/>
          <a:lstStyle/>
          <a:p>
            <a:endParaRPr kumimoji="0" lang="en-US"/>
          </a:p>
        </p:txBody>
      </p:sp>
      <p:sp>
        <p:nvSpPr>
          <p:cNvPr id="10" name="Rectangle 9"/>
          <p:cNvSpPr/>
          <p:nvPr/>
        </p:nvSpPr>
        <p:spPr bwMode="auto">
          <a:xfrm>
            <a:off x="12181523" y="1"/>
            <a:ext cx="420052" cy="7561263"/>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a:p>
        </p:txBody>
      </p:sp>
      <p:sp>
        <p:nvSpPr>
          <p:cNvPr id="11" name="Straight Connector 10"/>
          <p:cNvSpPr>
            <a:spLocks noChangeShapeType="1"/>
          </p:cNvSpPr>
          <p:nvPr/>
        </p:nvSpPr>
        <p:spPr bwMode="auto">
          <a:xfrm>
            <a:off x="12286535" y="1"/>
            <a:ext cx="0" cy="7561263"/>
          </a:xfrm>
          <a:prstGeom prst="line">
            <a:avLst/>
          </a:prstGeom>
          <a:noFill/>
          <a:ln w="9525" cap="flat" cmpd="sng" algn="ctr">
            <a:solidFill>
              <a:schemeClr val="accent1"/>
            </a:solidFill>
            <a:prstDash val="solid"/>
            <a:round/>
            <a:headEnd type="none" w="med" len="med"/>
            <a:tailEnd type="none" w="med" len="med"/>
          </a:ln>
          <a:effectLst/>
        </p:spPr>
        <p:txBody>
          <a:bodyPr vert="horz" wrap="square" lIns="113157" tIns="56579" rIns="113157" bIns="56579" anchor="t" compatLnSpc="1"/>
          <a:lstStyle/>
          <a:p>
            <a:endParaRPr kumimoji="0" lang="en-US"/>
          </a:p>
        </p:txBody>
      </p:sp>
      <p:sp>
        <p:nvSpPr>
          <p:cNvPr id="12" name="Oval 11"/>
          <p:cNvSpPr/>
          <p:nvPr/>
        </p:nvSpPr>
        <p:spPr>
          <a:xfrm>
            <a:off x="11240607" y="6301054"/>
            <a:ext cx="756095" cy="604901"/>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13157" tIns="56579" rIns="113157" bIns="56579"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1202802" y="6322057"/>
            <a:ext cx="840105" cy="574657"/>
          </a:xfrm>
          <a:prstGeom prst="rect">
            <a:avLst/>
          </a:prstGeom>
        </p:spPr>
        <p:txBody>
          <a:bodyPr vert="horz" lIns="113157" tIns="56579" rIns="113157" bIns="56579" anchor="ctr"/>
          <a:lstStyle>
            <a:lvl1pPr algn="ctr" eaLnBrk="1" latinLnBrk="0" hangingPunct="1">
              <a:defRPr kumimoji="0" sz="1700" b="1">
                <a:solidFill>
                  <a:srgbClr val="FFFFFF"/>
                </a:solidFill>
              </a:defRPr>
            </a:lvl1pPr>
          </a:lstStyle>
          <a:p>
            <a:fld id="{1B658E46-CCD7-460D-A0CB-7B608B4EAEC4}"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700" b="0" kern="1200" cap="small" baseline="0">
          <a:solidFill>
            <a:schemeClr val="tx2"/>
          </a:solidFill>
          <a:latin typeface="+mj-lt"/>
          <a:ea typeface="+mj-ea"/>
          <a:cs typeface="+mj-cs"/>
        </a:defRPr>
      </a:lvl1pPr>
    </p:titleStyle>
    <p:bodyStyle>
      <a:lvl1pPr marL="339471" indent="-339471" algn="l" rtl="0" eaLnBrk="1" latinLnBrk="0" hangingPunct="1">
        <a:spcBef>
          <a:spcPts val="743"/>
        </a:spcBef>
        <a:buClr>
          <a:schemeClr val="accent1"/>
        </a:buClr>
        <a:buSzPct val="70000"/>
        <a:buFont typeface="Wingdings"/>
        <a:buChar char=""/>
        <a:defRPr kumimoji="0" sz="3000" kern="1200">
          <a:solidFill>
            <a:schemeClr val="tx1"/>
          </a:solidFill>
          <a:latin typeface="+mn-lt"/>
          <a:ea typeface="+mn-ea"/>
          <a:cs typeface="+mn-cs"/>
        </a:defRPr>
      </a:lvl1pPr>
      <a:lvl2pPr marL="792099" indent="-339471"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2pPr>
      <a:lvl3pPr marL="1131570" indent="-226314" algn="l" rtl="0" eaLnBrk="1" latinLnBrk="0" hangingPunct="1">
        <a:spcBef>
          <a:spcPct val="20000"/>
        </a:spcBef>
        <a:buClr>
          <a:schemeClr val="accent1">
            <a:shade val="75000"/>
          </a:schemeClr>
        </a:buClr>
        <a:buSzPct val="60000"/>
        <a:buFont typeface="Wingdings"/>
        <a:buChar char=""/>
        <a:defRPr kumimoji="0" sz="2200" kern="1200">
          <a:solidFill>
            <a:schemeClr val="tx1"/>
          </a:solidFill>
          <a:latin typeface="+mn-lt"/>
          <a:ea typeface="+mn-ea"/>
          <a:cs typeface="+mn-cs"/>
        </a:defRPr>
      </a:lvl3pPr>
      <a:lvl4pPr marL="1471041" indent="-226314" algn="l" rtl="0" eaLnBrk="1" latinLnBrk="0" hangingPunct="1">
        <a:spcBef>
          <a:spcPct val="20000"/>
        </a:spcBef>
        <a:buClr>
          <a:schemeClr val="accent1">
            <a:tint val="60000"/>
          </a:schemeClr>
        </a:buClr>
        <a:buSzPct val="60000"/>
        <a:buFont typeface="Wingdings"/>
        <a:buChar char=""/>
        <a:defRPr kumimoji="0" sz="2200" kern="1200">
          <a:solidFill>
            <a:schemeClr val="tx1"/>
          </a:solidFill>
          <a:latin typeface="+mn-lt"/>
          <a:ea typeface="+mn-ea"/>
          <a:cs typeface="+mn-cs"/>
        </a:defRPr>
      </a:lvl4pPr>
      <a:lvl5pPr marL="1810512" indent="-226314" algn="l" rtl="0" eaLnBrk="1" latinLnBrk="0" hangingPunct="1">
        <a:spcBef>
          <a:spcPct val="20000"/>
        </a:spcBef>
        <a:buClr>
          <a:schemeClr val="accent2">
            <a:tint val="60000"/>
          </a:schemeClr>
        </a:buClr>
        <a:buSzPct val="68000"/>
        <a:buFont typeface="Wingdings 2"/>
        <a:buChar char=""/>
        <a:defRPr kumimoji="0" sz="2000" kern="1200">
          <a:solidFill>
            <a:schemeClr val="tx1"/>
          </a:solidFill>
          <a:latin typeface="+mn-lt"/>
          <a:ea typeface="+mn-ea"/>
          <a:cs typeface="+mn-cs"/>
        </a:defRPr>
      </a:lvl5pPr>
      <a:lvl6pPr marL="2149983" indent="-226314" algn="l" rtl="0" eaLnBrk="1" latinLnBrk="0" hangingPunct="1">
        <a:spcBef>
          <a:spcPct val="20000"/>
        </a:spcBef>
        <a:buClr>
          <a:schemeClr val="accent1"/>
        </a:buClr>
        <a:buChar char="•"/>
        <a:defRPr kumimoji="0" sz="2000" kern="1200">
          <a:solidFill>
            <a:schemeClr val="tx2"/>
          </a:solidFill>
          <a:latin typeface="+mn-lt"/>
          <a:ea typeface="+mn-ea"/>
          <a:cs typeface="+mn-cs"/>
        </a:defRPr>
      </a:lvl6pPr>
      <a:lvl7pPr marL="2489454" indent="-226314" algn="l" rtl="0" eaLnBrk="1" latinLnBrk="0" hangingPunct="1">
        <a:spcBef>
          <a:spcPct val="20000"/>
        </a:spcBef>
        <a:buClr>
          <a:schemeClr val="accent1">
            <a:tint val="60000"/>
          </a:schemeClr>
        </a:buClr>
        <a:buSzPct val="60000"/>
        <a:buFont typeface="Wingdings"/>
        <a:buChar char=""/>
        <a:defRPr kumimoji="0" sz="1700" kern="1200" baseline="0">
          <a:solidFill>
            <a:schemeClr val="tx2"/>
          </a:solidFill>
          <a:latin typeface="+mn-lt"/>
          <a:ea typeface="+mn-ea"/>
          <a:cs typeface="+mn-cs"/>
        </a:defRPr>
      </a:lvl7pPr>
      <a:lvl8pPr marL="2828925" indent="-226314" algn="l" rtl="0" eaLnBrk="1" latinLnBrk="0" hangingPunct="1">
        <a:spcBef>
          <a:spcPct val="20000"/>
        </a:spcBef>
        <a:buClr>
          <a:schemeClr val="accent2"/>
        </a:buClr>
        <a:buChar char="•"/>
        <a:defRPr kumimoji="0" sz="1700" kern="1200" cap="small" baseline="0">
          <a:solidFill>
            <a:schemeClr val="tx2"/>
          </a:solidFill>
          <a:latin typeface="+mn-lt"/>
          <a:ea typeface="+mn-ea"/>
          <a:cs typeface="+mn-cs"/>
        </a:defRPr>
      </a:lvl8pPr>
      <a:lvl9pPr marL="3168396" indent="-226314" algn="l" rtl="0" eaLnBrk="1" latinLnBrk="0" hangingPunct="1">
        <a:spcBef>
          <a:spcPct val="20000"/>
        </a:spcBef>
        <a:buClr>
          <a:schemeClr val="accent1">
            <a:shade val="75000"/>
          </a:schemeClr>
        </a:buClr>
        <a:buChar char="•"/>
        <a:defRPr kumimoji="0" sz="17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65785" algn="l" rtl="0" eaLnBrk="1" latinLnBrk="0" hangingPunct="1">
        <a:defRPr kumimoji="0" kern="1200">
          <a:solidFill>
            <a:schemeClr val="tx1"/>
          </a:solidFill>
          <a:latin typeface="+mn-lt"/>
          <a:ea typeface="+mn-ea"/>
          <a:cs typeface="+mn-cs"/>
        </a:defRPr>
      </a:lvl2pPr>
      <a:lvl3pPr marL="1131570" algn="l" rtl="0" eaLnBrk="1" latinLnBrk="0" hangingPunct="1">
        <a:defRPr kumimoji="0" kern="1200">
          <a:solidFill>
            <a:schemeClr val="tx1"/>
          </a:solidFill>
          <a:latin typeface="+mn-lt"/>
          <a:ea typeface="+mn-ea"/>
          <a:cs typeface="+mn-cs"/>
        </a:defRPr>
      </a:lvl3pPr>
      <a:lvl4pPr marL="1697355" algn="l" rtl="0" eaLnBrk="1" latinLnBrk="0" hangingPunct="1">
        <a:defRPr kumimoji="0" kern="1200">
          <a:solidFill>
            <a:schemeClr val="tx1"/>
          </a:solidFill>
          <a:latin typeface="+mn-lt"/>
          <a:ea typeface="+mn-ea"/>
          <a:cs typeface="+mn-cs"/>
        </a:defRPr>
      </a:lvl4pPr>
      <a:lvl5pPr marL="2263140" algn="l" rtl="0" eaLnBrk="1" latinLnBrk="0" hangingPunct="1">
        <a:defRPr kumimoji="0" kern="1200">
          <a:solidFill>
            <a:schemeClr val="tx1"/>
          </a:solidFill>
          <a:latin typeface="+mn-lt"/>
          <a:ea typeface="+mn-ea"/>
          <a:cs typeface="+mn-cs"/>
        </a:defRPr>
      </a:lvl5pPr>
      <a:lvl6pPr marL="2828925" algn="l" rtl="0" eaLnBrk="1" latinLnBrk="0" hangingPunct="1">
        <a:defRPr kumimoji="0" kern="1200">
          <a:solidFill>
            <a:schemeClr val="tx1"/>
          </a:solidFill>
          <a:latin typeface="+mn-lt"/>
          <a:ea typeface="+mn-ea"/>
          <a:cs typeface="+mn-cs"/>
        </a:defRPr>
      </a:lvl6pPr>
      <a:lvl7pPr marL="3394710" algn="l" rtl="0" eaLnBrk="1" latinLnBrk="0" hangingPunct="1">
        <a:defRPr kumimoji="0" kern="1200">
          <a:solidFill>
            <a:schemeClr val="tx1"/>
          </a:solidFill>
          <a:latin typeface="+mn-lt"/>
          <a:ea typeface="+mn-ea"/>
          <a:cs typeface="+mn-cs"/>
        </a:defRPr>
      </a:lvl7pPr>
      <a:lvl8pPr marL="3960495" algn="l" rtl="0" eaLnBrk="1" latinLnBrk="0" hangingPunct="1">
        <a:defRPr kumimoji="0" kern="1200">
          <a:solidFill>
            <a:schemeClr val="tx1"/>
          </a:solidFill>
          <a:latin typeface="+mn-lt"/>
          <a:ea typeface="+mn-ea"/>
          <a:cs typeface="+mn-cs"/>
        </a:defRPr>
      </a:lvl8pPr>
      <a:lvl9pPr marL="452628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shashitiwary2011@gmail.com"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vkm5860@gmail.com" TargetMode="Externa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bnojha59@gmail.com" TargetMode="Externa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jp.narayan@gmail.com"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ddjsr.59@gmail.com"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612292" y="7109496"/>
            <a:ext cx="2940367" cy="402568"/>
          </a:xfrm>
        </p:spPr>
        <p:txBody>
          <a:bodyPr/>
          <a:lstStyle/>
          <a:p>
            <a:fld id="{1B658E46-CCD7-460D-A0CB-7B608B4EAEC4}" type="slidenum">
              <a:rPr lang="en-IN" smtClean="0">
                <a:solidFill>
                  <a:srgbClr val="0000FF"/>
                </a:solidFill>
              </a:rPr>
              <a:pPr/>
              <a:t>1</a:t>
            </a:fld>
            <a:endParaRPr lang="en-IN">
              <a:solidFill>
                <a:srgbClr val="0000FF"/>
              </a:solidFill>
            </a:endParaRPr>
          </a:p>
        </p:txBody>
      </p:sp>
      <p:sp>
        <p:nvSpPr>
          <p:cNvPr id="6" name="WordArt 1"/>
          <p:cNvSpPr>
            <a:spLocks noChangeArrowheads="1" noChangeShapeType="1" noTextEdit="1"/>
          </p:cNvSpPr>
          <p:nvPr/>
        </p:nvSpPr>
        <p:spPr bwMode="auto">
          <a:xfrm>
            <a:off x="2132875" y="6954214"/>
            <a:ext cx="8633534" cy="399066"/>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lIns="113157" tIns="56579" rIns="113157" bIns="56579" fromWordArt="1">
            <a:prstTxWarp prst="textPlain">
              <a:avLst>
                <a:gd name="adj" fmla="val 50000"/>
              </a:avLst>
            </a:prstTxWarp>
          </a:bodyPr>
          <a:lstStyle/>
          <a:p>
            <a:pPr algn="ctr" rtl="0">
              <a:buNone/>
            </a:pPr>
            <a:r>
              <a:rPr lang="en-IN" sz="4500" b="1" kern="10" dirty="0" smtClean="0">
                <a:solidFill>
                  <a:schemeClr val="accent1">
                    <a:lumMod val="75000"/>
                  </a:schemeClr>
                </a:solidFill>
                <a:effectLst>
                  <a:outerShdw dist="45791" dir="2021404" algn="ctr" rotWithShape="0">
                    <a:srgbClr val="B2B2B2">
                      <a:alpha val="80000"/>
                    </a:srgbClr>
                  </a:outerShdw>
                </a:effectLst>
                <a:latin typeface="Times New Roman"/>
                <a:cs typeface="Times New Roman"/>
              </a:rPr>
              <a:t>GOLMURI,JAMSHEDPUR</a:t>
            </a:r>
            <a:endParaRPr lang="en-IN" sz="4500" b="1" kern="10" dirty="0">
              <a:solidFill>
                <a:schemeClr val="accent1">
                  <a:lumMod val="75000"/>
                </a:schemeClr>
              </a:solidFill>
              <a:effectLst>
                <a:outerShdw dist="45791" dir="2021404" algn="ctr" rotWithShape="0">
                  <a:srgbClr val="B2B2B2">
                    <a:alpha val="80000"/>
                  </a:srgbClr>
                </a:outerShdw>
              </a:effectLst>
              <a:latin typeface="Times New Roman"/>
              <a:cs typeface="Times New Roman"/>
            </a:endParaRPr>
          </a:p>
        </p:txBody>
      </p:sp>
      <p:sp>
        <p:nvSpPr>
          <p:cNvPr id="7" name="Rectangle 3"/>
          <p:cNvSpPr>
            <a:spLocks noChangeArrowheads="1"/>
          </p:cNvSpPr>
          <p:nvPr/>
        </p:nvSpPr>
        <p:spPr bwMode="auto">
          <a:xfrm>
            <a:off x="198474" y="280171"/>
            <a:ext cx="12453421" cy="3192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13157" tIns="56579" rIns="113157" bIns="56579" numCol="1" anchor="ctr" anchorCtr="0" compatLnSpc="1">
            <a:prstTxWarp prst="textNoShape">
              <a:avLst/>
            </a:prstTxWarp>
            <a:spAutoFit/>
          </a:bodyPr>
          <a:lstStyle/>
          <a:p>
            <a:pPr algn="ctr" fontAlgn="base">
              <a:spcBef>
                <a:spcPct val="0"/>
              </a:spcBef>
              <a:spcAft>
                <a:spcPct val="0"/>
              </a:spcAft>
            </a:pPr>
            <a:r>
              <a:rPr lang="en-US" sz="4000" b="1" dirty="0" smtClean="0">
                <a:solidFill>
                  <a:schemeClr val="accent1">
                    <a:lumMod val="75000"/>
                  </a:schemeClr>
                </a:solidFill>
                <a:latin typeface="Verdana" pitchFamily="34" charset="0"/>
                <a:ea typeface="Verdana" pitchFamily="34" charset="0"/>
                <a:cs typeface="Verdana" pitchFamily="34" charset="0"/>
              </a:rPr>
              <a:t>Hearty Welcome </a:t>
            </a:r>
          </a:p>
          <a:p>
            <a:pPr algn="ctr" eaLnBrk="0" fontAlgn="base" hangingPunct="0">
              <a:spcBef>
                <a:spcPct val="0"/>
              </a:spcBef>
              <a:spcAft>
                <a:spcPct val="0"/>
              </a:spcAft>
            </a:pPr>
            <a:r>
              <a:rPr lang="en-US" sz="4000" b="1" dirty="0" smtClean="0">
                <a:solidFill>
                  <a:schemeClr val="accent1">
                    <a:lumMod val="75000"/>
                  </a:schemeClr>
                </a:solidFill>
                <a:latin typeface="Verdana" pitchFamily="34" charset="0"/>
                <a:ea typeface="Verdana" pitchFamily="34" charset="0"/>
                <a:cs typeface="Verdana" pitchFamily="34" charset="0"/>
              </a:rPr>
              <a:t>to the</a:t>
            </a:r>
          </a:p>
          <a:p>
            <a:pPr algn="ctr" eaLnBrk="0" fontAlgn="base" hangingPunct="0">
              <a:spcBef>
                <a:spcPct val="0"/>
              </a:spcBef>
              <a:spcAft>
                <a:spcPct val="0"/>
              </a:spcAft>
            </a:pPr>
            <a:r>
              <a:rPr lang="en-US" sz="4000" b="1" dirty="0" smtClean="0">
                <a:solidFill>
                  <a:schemeClr val="accent1">
                    <a:lumMod val="75000"/>
                  </a:schemeClr>
                </a:solidFill>
                <a:latin typeface="Verdana" pitchFamily="34" charset="0"/>
                <a:ea typeface="Verdana" pitchFamily="34" charset="0"/>
                <a:cs typeface="Verdana" pitchFamily="34" charset="0"/>
              </a:rPr>
              <a:t>NAAC PEER TEAM MEMBERS</a:t>
            </a:r>
          </a:p>
          <a:p>
            <a:pPr algn="ctr" eaLnBrk="0" fontAlgn="base" hangingPunct="0">
              <a:spcBef>
                <a:spcPct val="0"/>
              </a:spcBef>
              <a:spcAft>
                <a:spcPct val="0"/>
              </a:spcAft>
            </a:pPr>
            <a:r>
              <a:rPr lang="en-US" sz="4000" b="1" dirty="0" smtClean="0">
                <a:solidFill>
                  <a:schemeClr val="accent1">
                    <a:lumMod val="75000"/>
                  </a:schemeClr>
                </a:solidFill>
                <a:latin typeface="Verdana" pitchFamily="34" charset="0"/>
                <a:ea typeface="Verdana" pitchFamily="34" charset="0"/>
                <a:cs typeface="Verdana" pitchFamily="34" charset="0"/>
              </a:rPr>
              <a:t>BY</a:t>
            </a:r>
          </a:p>
          <a:p>
            <a:pPr algn="ctr" eaLnBrk="0" fontAlgn="base" hangingPunct="0">
              <a:spcBef>
                <a:spcPct val="0"/>
              </a:spcBef>
              <a:spcAft>
                <a:spcPct val="0"/>
              </a:spcAft>
            </a:pPr>
            <a:r>
              <a:rPr lang="en-US" sz="4000" b="1" dirty="0" smtClean="0">
                <a:solidFill>
                  <a:schemeClr val="accent1">
                    <a:lumMod val="75000"/>
                  </a:schemeClr>
                </a:solidFill>
                <a:latin typeface="Verdana" pitchFamily="34" charset="0"/>
                <a:ea typeface="Verdana" pitchFamily="34" charset="0"/>
                <a:cs typeface="Verdana" pitchFamily="34" charset="0"/>
              </a:rPr>
              <a:t>THE DEPARTMENT OF COMMERCE</a:t>
            </a:r>
          </a:p>
        </p:txBody>
      </p:sp>
      <p:sp>
        <p:nvSpPr>
          <p:cNvPr id="9" name="Rectangle 5"/>
          <p:cNvSpPr>
            <a:spLocks noChangeArrowheads="1"/>
          </p:cNvSpPr>
          <p:nvPr/>
        </p:nvSpPr>
        <p:spPr bwMode="auto">
          <a:xfrm>
            <a:off x="2" y="2346522"/>
            <a:ext cx="228589" cy="4528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13157" tIns="56579" rIns="113157" bIns="56579" numCol="1" anchor="ctr" anchorCtr="0" compatLnSpc="1">
            <a:prstTxWarp prst="textNoShape">
              <a:avLst/>
            </a:prstTxWarp>
            <a:spAutoFit/>
          </a:bodyPr>
          <a:lstStyle/>
          <a:p>
            <a:pPr fontAlgn="base">
              <a:spcBef>
                <a:spcPct val="0"/>
              </a:spcBef>
              <a:spcAft>
                <a:spcPct val="0"/>
              </a:spcAft>
            </a:pPr>
            <a:endParaRPr lang="en-US" dirty="0" smtClean="0">
              <a:latin typeface="Arial" pitchFamily="34" charset="0"/>
              <a:cs typeface="Arial" pitchFamily="34" charset="0"/>
            </a:endParaRPr>
          </a:p>
        </p:txBody>
      </p:sp>
      <p:sp>
        <p:nvSpPr>
          <p:cNvPr id="10" name="Rectangle 9"/>
          <p:cNvSpPr/>
          <p:nvPr/>
        </p:nvSpPr>
        <p:spPr>
          <a:xfrm>
            <a:off x="2765723" y="3340773"/>
            <a:ext cx="7070141" cy="1022204"/>
          </a:xfrm>
          <a:prstGeom prst="rect">
            <a:avLst/>
          </a:prstGeom>
          <a:noFill/>
        </p:spPr>
        <p:txBody>
          <a:bodyPr wrap="none" lIns="113157" tIns="56579" rIns="113157" bIns="5657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900" b="1" cap="all" dirty="0" smtClean="0">
                <a:ln w="0"/>
                <a:solidFill>
                  <a:schemeClr val="accent1">
                    <a:lumMod val="75000"/>
                  </a:schemeClr>
                </a:solidFill>
                <a:effectLst>
                  <a:reflection blurRad="12700" stA="50000" endPos="50000" dist="5000" dir="5400000" sy="-100000" rotWithShape="0"/>
                </a:effectLst>
              </a:rPr>
              <a:t>A.B.M. college</a:t>
            </a:r>
            <a:endParaRPr lang="en-US" sz="5900" b="1" cap="all" dirty="0">
              <a:ln w="0"/>
              <a:solidFill>
                <a:schemeClr val="accent1">
                  <a:lumMod val="75000"/>
                </a:schemeClr>
              </a:solidFill>
              <a:effectLst>
                <a:reflection blurRad="12700" stA="50000" endPos="50000" dist="5000" dir="5400000" sy="-100000" rotWithShape="0"/>
              </a:effectLst>
            </a:endParaRPr>
          </a:p>
        </p:txBody>
      </p:sp>
      <p:pic>
        <p:nvPicPr>
          <p:cNvPr id="19458" name="Picture 2"/>
          <p:cNvPicPr>
            <a:picLocks noChangeAspect="1" noChangeArrowheads="1"/>
          </p:cNvPicPr>
          <p:nvPr/>
        </p:nvPicPr>
        <p:blipFill>
          <a:blip r:embed="rId3" cstate="print"/>
          <a:srcRect/>
          <a:stretch>
            <a:fillRect/>
          </a:stretch>
        </p:blipFill>
        <p:spPr bwMode="auto">
          <a:xfrm>
            <a:off x="3045381" y="4620772"/>
            <a:ext cx="7035879" cy="2100351"/>
          </a:xfrm>
          <a:prstGeom prst="rect">
            <a:avLst/>
          </a:prstGeom>
          <a:noFill/>
          <a:ln w="9525">
            <a:noFill/>
            <a:miter lim="800000"/>
            <a:headEnd/>
            <a:tailEnd/>
          </a:ln>
          <a:effectLst/>
        </p:spPr>
      </p:pic>
      <p:pic>
        <p:nvPicPr>
          <p:cNvPr id="11" name="Picture 1" descr="C:\Users\HP_PC\Desktop\images (1).jpg"/>
          <p:cNvPicPr>
            <a:picLocks noChangeAspect="1" noChangeArrowheads="1"/>
          </p:cNvPicPr>
          <p:nvPr/>
        </p:nvPicPr>
        <p:blipFill>
          <a:blip r:embed="rId4" cstate="print"/>
          <a:srcRect/>
          <a:stretch>
            <a:fillRect/>
          </a:stretch>
        </p:blipFill>
        <p:spPr bwMode="auto">
          <a:xfrm>
            <a:off x="11131392" y="1"/>
            <a:ext cx="1260158" cy="1228705"/>
          </a:xfrm>
          <a:prstGeom prst="rect">
            <a:avLst/>
          </a:prstGeom>
          <a:noFill/>
        </p:spPr>
      </p:pic>
    </p:spTree>
    <p:extLst>
      <p:ext uri="{BB962C8B-B14F-4D97-AF65-F5344CB8AC3E}">
        <p14:creationId xmlns:p14="http://schemas.microsoft.com/office/powerpoint/2010/main" xmlns="" val="1050092119"/>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79" y="168027"/>
            <a:ext cx="10291287" cy="1402804"/>
          </a:xfrm>
        </p:spPr>
        <p:style>
          <a:lnRef idx="2">
            <a:schemeClr val="dk1"/>
          </a:lnRef>
          <a:fillRef idx="1">
            <a:schemeClr val="lt1"/>
          </a:fillRef>
          <a:effectRef idx="0">
            <a:schemeClr val="dk1"/>
          </a:effectRef>
          <a:fontRef idx="minor">
            <a:schemeClr val="dk1"/>
          </a:fontRef>
        </p:style>
        <p:txBody>
          <a:bodyPr>
            <a:normAutofit fontScale="90000"/>
          </a:bodyPr>
          <a:lstStyle/>
          <a:p>
            <a:r>
              <a:rPr lang="en-US" sz="4000" b="1" dirty="0" smtClean="0">
                <a:solidFill>
                  <a:srgbClr val="C00000"/>
                </a:solidFill>
                <a:latin typeface="Verdana" pitchFamily="34" charset="0"/>
                <a:ea typeface="Verdana" pitchFamily="34" charset="0"/>
                <a:cs typeface="Verdana" pitchFamily="34" charset="0"/>
              </a:rPr>
              <a:t/>
            </a:r>
            <a:br>
              <a:rPr lang="en-US" sz="4000" b="1" dirty="0" smtClean="0">
                <a:solidFill>
                  <a:srgbClr val="C00000"/>
                </a:solidFill>
                <a:latin typeface="Verdana" pitchFamily="34" charset="0"/>
                <a:ea typeface="Verdana" pitchFamily="34" charset="0"/>
                <a:cs typeface="Verdana" pitchFamily="34" charset="0"/>
              </a:rPr>
            </a:br>
            <a:r>
              <a:rPr lang="en-US" sz="4000" b="1" dirty="0" smtClean="0">
                <a:solidFill>
                  <a:srgbClr val="C00000"/>
                </a:solidFill>
                <a:latin typeface="Verdana" pitchFamily="34" charset="0"/>
                <a:ea typeface="Verdana" pitchFamily="34" charset="0"/>
                <a:cs typeface="Verdana" pitchFamily="34" charset="0"/>
              </a:rPr>
              <a:t/>
            </a:r>
            <a:br>
              <a:rPr lang="en-US" sz="4000" b="1" dirty="0" smtClean="0">
                <a:solidFill>
                  <a:srgbClr val="C00000"/>
                </a:solidFill>
                <a:latin typeface="Verdana" pitchFamily="34" charset="0"/>
                <a:ea typeface="Verdana" pitchFamily="34" charset="0"/>
                <a:cs typeface="Verdana" pitchFamily="34" charset="0"/>
              </a:rPr>
            </a:br>
            <a:r>
              <a:rPr lang="en-US" sz="4000" b="1" dirty="0" smtClean="0">
                <a:solidFill>
                  <a:srgbClr val="C00000"/>
                </a:solidFill>
                <a:latin typeface="Verdana" pitchFamily="34" charset="0"/>
                <a:ea typeface="Verdana" pitchFamily="34" charset="0"/>
                <a:cs typeface="Verdana" pitchFamily="34" charset="0"/>
              </a:rPr>
              <a:t/>
            </a:r>
            <a:br>
              <a:rPr lang="en-US" sz="4000" b="1" dirty="0" smtClean="0">
                <a:solidFill>
                  <a:srgbClr val="C00000"/>
                </a:solidFill>
                <a:latin typeface="Verdana" pitchFamily="34" charset="0"/>
                <a:ea typeface="Verdana" pitchFamily="34" charset="0"/>
                <a:cs typeface="Verdana" pitchFamily="34" charset="0"/>
              </a:rPr>
            </a:br>
            <a:r>
              <a:rPr lang="en-US" sz="4000" b="1" dirty="0" smtClean="0">
                <a:solidFill>
                  <a:srgbClr val="C00000"/>
                </a:solidFill>
                <a:latin typeface="Verdana" pitchFamily="34" charset="0"/>
                <a:ea typeface="Verdana" pitchFamily="34" charset="0"/>
                <a:cs typeface="Verdana" pitchFamily="34" charset="0"/>
              </a:rPr>
              <a:t/>
            </a:r>
            <a:br>
              <a:rPr lang="en-US" sz="4000" b="1" dirty="0" smtClean="0">
                <a:solidFill>
                  <a:srgbClr val="C00000"/>
                </a:solidFill>
                <a:latin typeface="Verdana" pitchFamily="34" charset="0"/>
                <a:ea typeface="Verdana" pitchFamily="34" charset="0"/>
                <a:cs typeface="Verdana" pitchFamily="34" charset="0"/>
              </a:rPr>
            </a:br>
            <a:r>
              <a:rPr lang="en-US" sz="4000" b="1" dirty="0" smtClean="0">
                <a:solidFill>
                  <a:srgbClr val="C00000"/>
                </a:solidFill>
                <a:latin typeface="Verdana" pitchFamily="34" charset="0"/>
                <a:ea typeface="Verdana" pitchFamily="34" charset="0"/>
                <a:cs typeface="Verdana" pitchFamily="34" charset="0"/>
              </a:rPr>
              <a:t/>
            </a:r>
            <a:br>
              <a:rPr lang="en-US" sz="4000" b="1" dirty="0" smtClean="0">
                <a:solidFill>
                  <a:srgbClr val="C00000"/>
                </a:solidFill>
                <a:latin typeface="Verdana" pitchFamily="34" charset="0"/>
                <a:ea typeface="Verdana" pitchFamily="34" charset="0"/>
                <a:cs typeface="Verdana" pitchFamily="34" charset="0"/>
              </a:rPr>
            </a:br>
            <a:r>
              <a:rPr lang="en-US" sz="4000" b="1" dirty="0" smtClean="0">
                <a:solidFill>
                  <a:srgbClr val="C00000"/>
                </a:solidFill>
                <a:latin typeface="Verdana" pitchFamily="34" charset="0"/>
                <a:ea typeface="Verdana" pitchFamily="34" charset="0"/>
                <a:cs typeface="Verdana" pitchFamily="34" charset="0"/>
              </a:rPr>
              <a:t/>
            </a:r>
            <a:br>
              <a:rPr lang="en-US" sz="4000" b="1" dirty="0" smtClean="0">
                <a:solidFill>
                  <a:srgbClr val="C00000"/>
                </a:solidFill>
                <a:latin typeface="Verdana" pitchFamily="34" charset="0"/>
                <a:ea typeface="Verdana" pitchFamily="34" charset="0"/>
                <a:cs typeface="Verdana" pitchFamily="34" charset="0"/>
              </a:rPr>
            </a:br>
            <a:r>
              <a:rPr lang="en-US" sz="4000" b="1" dirty="0" smtClean="0">
                <a:solidFill>
                  <a:srgbClr val="C00000"/>
                </a:solidFill>
                <a:latin typeface="Verdana" pitchFamily="34" charset="0"/>
                <a:ea typeface="Verdana" pitchFamily="34" charset="0"/>
                <a:cs typeface="Verdana" pitchFamily="34" charset="0"/>
              </a:rPr>
              <a:t>FACULTY STATISTICS </a:t>
            </a:r>
            <a:r>
              <a:rPr lang="en-US" sz="3000" b="1" dirty="0" smtClean="0">
                <a:solidFill>
                  <a:srgbClr val="C00000"/>
                </a:solidFill>
                <a:latin typeface="Verdana" pitchFamily="34" charset="0"/>
                <a:ea typeface="Verdana" pitchFamily="34" charset="0"/>
                <a:cs typeface="Verdana" pitchFamily="34" charset="0"/>
              </a:rPr>
              <a:t>Cont.</a:t>
            </a:r>
            <a:r>
              <a:rPr lang="en-IN" sz="3000" dirty="0" smtClean="0">
                <a:solidFill>
                  <a:srgbClr val="C00000"/>
                </a:solidFill>
                <a:latin typeface="Verdana" pitchFamily="34" charset="0"/>
                <a:ea typeface="Verdana" pitchFamily="34" charset="0"/>
                <a:cs typeface="Verdana" pitchFamily="34" charset="0"/>
              </a:rPr>
              <a:t/>
            </a:r>
            <a:br>
              <a:rPr lang="en-IN" sz="3000" dirty="0" smtClean="0">
                <a:solidFill>
                  <a:srgbClr val="C00000"/>
                </a:solidFill>
                <a:latin typeface="Verdana" pitchFamily="34" charset="0"/>
                <a:ea typeface="Verdana" pitchFamily="34" charset="0"/>
                <a:cs typeface="Verdana" pitchFamily="34" charset="0"/>
              </a:rPr>
            </a:br>
            <a:endParaRPr lang="en-IN" dirty="0"/>
          </a:p>
        </p:txBody>
      </p:sp>
      <p:sp>
        <p:nvSpPr>
          <p:cNvPr id="4" name="Slide Number Placeholder 3"/>
          <p:cNvSpPr>
            <a:spLocks noGrp="1"/>
          </p:cNvSpPr>
          <p:nvPr>
            <p:ph type="sldNum" sz="quarter" idx="15"/>
          </p:nvPr>
        </p:nvSpPr>
        <p:spPr/>
        <p:txBody>
          <a:bodyPr/>
          <a:lstStyle/>
          <a:p>
            <a:fld id="{1B658E46-CCD7-460D-A0CB-7B608B4EAEC4}" type="slidenum">
              <a:rPr lang="en-IN" smtClean="0"/>
              <a:pPr/>
              <a:t>10</a:t>
            </a:fld>
            <a:endParaRPr lang="en-IN"/>
          </a:p>
        </p:txBody>
      </p:sp>
      <p:pic>
        <p:nvPicPr>
          <p:cNvPr id="5" name="Picture 1" descr="C:\Users\HP_PC\Desktop\images (1).jpg"/>
          <p:cNvPicPr>
            <a:picLocks noChangeAspect="1" noChangeArrowheads="1"/>
          </p:cNvPicPr>
          <p:nvPr/>
        </p:nvPicPr>
        <p:blipFill>
          <a:blip r:embed="rId2" cstate="print"/>
          <a:srcRect/>
          <a:stretch>
            <a:fillRect/>
          </a:stretch>
        </p:blipFill>
        <p:spPr bwMode="auto">
          <a:xfrm>
            <a:off x="11026379" y="1"/>
            <a:ext cx="945118" cy="1228705"/>
          </a:xfrm>
          <a:prstGeom prst="rect">
            <a:avLst/>
          </a:prstGeom>
          <a:ln>
            <a:noFill/>
          </a:ln>
          <a:effectLst>
            <a:outerShdw blurRad="292100" dist="139700" dir="2700000" algn="tl" rotWithShape="0">
              <a:srgbClr val="333333">
                <a:alpha val="65000"/>
              </a:srgbClr>
            </a:outerShdw>
          </a:effectLst>
        </p:spPr>
      </p:pic>
      <p:graphicFrame>
        <p:nvGraphicFramePr>
          <p:cNvPr id="8" name="Content Placeholder 7"/>
          <p:cNvGraphicFramePr>
            <a:graphicFrameLocks noGrp="1"/>
          </p:cNvGraphicFramePr>
          <p:nvPr>
            <p:ph sz="quarter" idx="1"/>
          </p:nvPr>
        </p:nvGraphicFramePr>
        <p:xfrm>
          <a:off x="630238" y="1763713"/>
          <a:ext cx="10291762" cy="53736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rgbClr val="C00000"/>
                </a:solidFill>
                <a:latin typeface="Verdana" pitchFamily="34" charset="0"/>
                <a:ea typeface="Verdana" pitchFamily="34" charset="0"/>
                <a:cs typeface="Verdana" pitchFamily="34" charset="0"/>
              </a:rPr>
              <a:t/>
            </a:r>
            <a:br>
              <a:rPr lang="en-US" sz="2400" b="1" dirty="0" smtClean="0">
                <a:solidFill>
                  <a:srgbClr val="C00000"/>
                </a:solidFill>
                <a:latin typeface="Verdana" pitchFamily="34" charset="0"/>
                <a:ea typeface="Verdana" pitchFamily="34" charset="0"/>
                <a:cs typeface="Verdana" pitchFamily="34" charset="0"/>
              </a:rPr>
            </a:br>
            <a:r>
              <a:rPr lang="en-US" sz="2600" b="1" dirty="0" smtClean="0">
                <a:solidFill>
                  <a:srgbClr val="C00000"/>
                </a:solidFill>
                <a:latin typeface="Verdana" pitchFamily="34" charset="0"/>
                <a:ea typeface="Verdana" pitchFamily="34" charset="0"/>
                <a:cs typeface="Verdana" pitchFamily="34" charset="0"/>
              </a:rPr>
              <a:t>FACULTY STATISTICS Cont. </a:t>
            </a:r>
            <a:r>
              <a:rPr lang="en-US" sz="2400" b="1" dirty="0" smtClean="0">
                <a:solidFill>
                  <a:srgbClr val="C00000"/>
                </a:solidFill>
                <a:latin typeface="Verdana" pitchFamily="34" charset="0"/>
                <a:ea typeface="Verdana" pitchFamily="34" charset="0"/>
                <a:cs typeface="Verdana" pitchFamily="34" charset="0"/>
              </a:rPr>
              <a:t/>
            </a:r>
            <a:br>
              <a:rPr lang="en-US" sz="2400" b="1" dirty="0" smtClean="0">
                <a:solidFill>
                  <a:srgbClr val="C00000"/>
                </a:solidFill>
                <a:latin typeface="Verdana" pitchFamily="34" charset="0"/>
                <a:ea typeface="Verdana" pitchFamily="34" charset="0"/>
                <a:cs typeface="Verdana" pitchFamily="34" charset="0"/>
              </a:rPr>
            </a:br>
            <a:r>
              <a:rPr lang="en-US" sz="2000" b="1" dirty="0" smtClean="0">
                <a:solidFill>
                  <a:srgbClr val="C00000"/>
                </a:solidFill>
                <a:latin typeface="Verdana" pitchFamily="34" charset="0"/>
                <a:ea typeface="Verdana" pitchFamily="34" charset="0"/>
                <a:cs typeface="Verdana" pitchFamily="34" charset="0"/>
              </a:rPr>
              <a:t>(NO. OF 1</a:t>
            </a:r>
            <a:r>
              <a:rPr lang="en-US" sz="2000" b="1" baseline="30000" dirty="0" smtClean="0">
                <a:solidFill>
                  <a:srgbClr val="C00000"/>
                </a:solidFill>
                <a:latin typeface="Verdana" pitchFamily="34" charset="0"/>
                <a:ea typeface="Verdana" pitchFamily="34" charset="0"/>
                <a:cs typeface="Verdana" pitchFamily="34" charset="0"/>
              </a:rPr>
              <a:t>St</a:t>
            </a:r>
            <a:r>
              <a:rPr lang="en-US" sz="2000" b="1" dirty="0" smtClean="0">
                <a:solidFill>
                  <a:srgbClr val="C00000"/>
                </a:solidFill>
                <a:latin typeface="Verdana" pitchFamily="34" charset="0"/>
                <a:ea typeface="Verdana" pitchFamily="34" charset="0"/>
                <a:cs typeface="Verdana" pitchFamily="34" charset="0"/>
              </a:rPr>
              <a:t> SEM STUDENTS AND TEACHERS, 2018-19)</a:t>
            </a:r>
            <a:r>
              <a:rPr lang="en-IN" sz="2400" dirty="0" smtClean="0">
                <a:solidFill>
                  <a:srgbClr val="C00000"/>
                </a:solidFill>
                <a:latin typeface="Verdana" pitchFamily="34" charset="0"/>
                <a:ea typeface="Verdana" pitchFamily="34" charset="0"/>
                <a:cs typeface="Verdana" pitchFamily="34" charset="0"/>
              </a:rPr>
              <a:t/>
            </a:r>
            <a:br>
              <a:rPr lang="en-IN" sz="2400" dirty="0" smtClean="0">
                <a:solidFill>
                  <a:srgbClr val="C00000"/>
                </a:solidFill>
                <a:latin typeface="Verdana" pitchFamily="34" charset="0"/>
                <a:ea typeface="Verdana" pitchFamily="34" charset="0"/>
                <a:cs typeface="Verdana" pitchFamily="34" charset="0"/>
              </a:rPr>
            </a:br>
            <a:endParaRPr lang="en-IN" sz="2400" dirty="0"/>
          </a:p>
        </p:txBody>
      </p:sp>
      <p:sp>
        <p:nvSpPr>
          <p:cNvPr id="3" name="Slide Number Placeholder 2"/>
          <p:cNvSpPr>
            <a:spLocks noGrp="1"/>
          </p:cNvSpPr>
          <p:nvPr>
            <p:ph type="sldNum" sz="quarter" idx="12"/>
          </p:nvPr>
        </p:nvSpPr>
        <p:spPr/>
        <p:txBody>
          <a:bodyPr/>
          <a:lstStyle/>
          <a:p>
            <a:fld id="{1B658E46-CCD7-460D-A0CB-7B608B4EAEC4}" type="slidenum">
              <a:rPr lang="en-IN" smtClean="0"/>
              <a:pPr/>
              <a:t>11</a:t>
            </a:fld>
            <a:endParaRPr lang="en-IN"/>
          </a:p>
        </p:txBody>
      </p:sp>
      <p:sp>
        <p:nvSpPr>
          <p:cNvPr id="6" name="Text Placeholder 5"/>
          <p:cNvSpPr>
            <a:spLocks noGrp="1"/>
          </p:cNvSpPr>
          <p:nvPr>
            <p:ph type="body" sz="quarter" idx="1"/>
          </p:nvPr>
        </p:nvSpPr>
        <p:spPr/>
        <p:txBody>
          <a:bodyPr/>
          <a:lstStyle/>
          <a:p>
            <a:r>
              <a:rPr lang="en-IN" dirty="0" smtClean="0"/>
              <a:t>PG LEVEL</a:t>
            </a:r>
            <a:endParaRPr lang="en-IN" dirty="0"/>
          </a:p>
        </p:txBody>
      </p:sp>
      <p:sp>
        <p:nvSpPr>
          <p:cNvPr id="7" name="Text Placeholder 6"/>
          <p:cNvSpPr>
            <a:spLocks noGrp="1"/>
          </p:cNvSpPr>
          <p:nvPr>
            <p:ph type="body" sz="quarter" idx="3"/>
          </p:nvPr>
        </p:nvSpPr>
        <p:spPr/>
        <p:txBody>
          <a:bodyPr/>
          <a:lstStyle/>
          <a:p>
            <a:r>
              <a:rPr lang="en-IN" dirty="0" smtClean="0"/>
              <a:t>UG LEVEL</a:t>
            </a:r>
            <a:endParaRPr lang="en-IN" dirty="0"/>
          </a:p>
        </p:txBody>
      </p:sp>
      <p:graphicFrame>
        <p:nvGraphicFramePr>
          <p:cNvPr id="8" name="Content Placeholder 7"/>
          <p:cNvGraphicFramePr>
            <a:graphicFrameLocks noGrp="1"/>
          </p:cNvGraphicFramePr>
          <p:nvPr>
            <p:ph sz="quarter" idx="2"/>
          </p:nvPr>
        </p:nvGraphicFramePr>
        <p:xfrm>
          <a:off x="630238" y="2605088"/>
          <a:ext cx="5040312" cy="42846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quarter" idx="4"/>
          </p:nvPr>
        </p:nvGraphicFramePr>
        <p:xfrm>
          <a:off x="6024563" y="2605088"/>
          <a:ext cx="5041900" cy="42846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6231"/>
            <a:ext cx="12601575" cy="121920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IN" sz="4400" dirty="0" smtClean="0"/>
              <a:t>PROFILE OF THE FACULTY MEMBERS </a:t>
            </a:r>
            <a:endParaRPr lang="en-IN" sz="4400" dirty="0"/>
          </a:p>
        </p:txBody>
      </p:sp>
      <p:sp>
        <p:nvSpPr>
          <p:cNvPr id="3" name="Slide Number Placeholder 2"/>
          <p:cNvSpPr>
            <a:spLocks noGrp="1"/>
          </p:cNvSpPr>
          <p:nvPr>
            <p:ph type="sldNum" sz="quarter" idx="11"/>
          </p:nvPr>
        </p:nvSpPr>
        <p:spPr/>
        <p:txBody>
          <a:bodyPr/>
          <a:lstStyle/>
          <a:p>
            <a:fld id="{1B658E46-CCD7-460D-A0CB-7B608B4EAEC4}" type="slidenum">
              <a:rPr lang="en-IN" smtClean="0"/>
              <a:pPr/>
              <a:t>12</a:t>
            </a:fld>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587" y="302801"/>
            <a:ext cx="8686800" cy="6525830"/>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2500" b="1" dirty="0" smtClean="0"/>
              <a:t>Qualification: </a:t>
            </a:r>
            <a:r>
              <a:rPr lang="en-US" sz="2500" dirty="0" err="1" smtClean="0"/>
              <a:t>M.Com</a:t>
            </a:r>
            <a:r>
              <a:rPr lang="en-US" sz="2500" dirty="0" smtClean="0"/>
              <a:t>, </a:t>
            </a:r>
            <a:r>
              <a:rPr lang="en-US" sz="2500" dirty="0" err="1" smtClean="0"/>
              <a:t>P</a:t>
            </a:r>
            <a:r>
              <a:rPr lang="en-US" sz="2500" dirty="0" err="1" smtClean="0">
                <a:latin typeface="Times New Roman" pitchFamily="18" charset="0"/>
                <a:cs typeface="Times New Roman" pitchFamily="18" charset="0"/>
              </a:rPr>
              <a:t>h</a:t>
            </a:r>
            <a:r>
              <a:rPr lang="en-US" sz="2500" dirty="0" err="1" smtClean="0"/>
              <a:t>.D</a:t>
            </a:r>
            <a:r>
              <a:rPr lang="en-IN" sz="2500" dirty="0" smtClean="0"/>
              <a:t/>
            </a:r>
            <a:br>
              <a:rPr lang="en-IN" sz="2500" dirty="0" smtClean="0"/>
            </a:br>
            <a:r>
              <a:rPr lang="en-US" sz="2500" b="1" dirty="0" smtClean="0"/>
              <a:t>Designation: </a:t>
            </a:r>
            <a:r>
              <a:rPr lang="en-US" sz="2500" dirty="0" smtClean="0"/>
              <a:t>Assistant Professor</a:t>
            </a:r>
            <a:r>
              <a:rPr lang="en-IN" sz="2500" dirty="0" smtClean="0"/>
              <a:t/>
            </a:r>
            <a:br>
              <a:rPr lang="en-IN" sz="2500" dirty="0" smtClean="0"/>
            </a:br>
            <a:r>
              <a:rPr lang="en-US" sz="2500" b="1" dirty="0" smtClean="0"/>
              <a:t>Date of Joining: </a:t>
            </a:r>
            <a:r>
              <a:rPr lang="en-US" sz="2500" dirty="0" smtClean="0"/>
              <a:t>15/07/1980</a:t>
            </a:r>
            <a:br>
              <a:rPr lang="en-US" sz="2500" dirty="0" smtClean="0"/>
            </a:br>
            <a:r>
              <a:rPr lang="en-US" sz="2500" b="1" dirty="0" smtClean="0"/>
              <a:t>Administrative Post held : </a:t>
            </a:r>
            <a:r>
              <a:rPr lang="en-US" sz="2500" dirty="0" smtClean="0"/>
              <a:t>Prof. in Charge(4+ Yrs)</a:t>
            </a:r>
            <a:br>
              <a:rPr lang="en-US" sz="2500" dirty="0" smtClean="0"/>
            </a:br>
            <a:r>
              <a:rPr lang="en-US" sz="2500" dirty="0" smtClean="0"/>
              <a:t>Ex. Member Academic Council(K.U)</a:t>
            </a:r>
            <a:br>
              <a:rPr lang="en-US" sz="2500" dirty="0" smtClean="0"/>
            </a:br>
            <a:r>
              <a:rPr lang="en-US" sz="2500" b="1" dirty="0" smtClean="0"/>
              <a:t>Member BOARD OF STUDIES, </a:t>
            </a:r>
            <a:r>
              <a:rPr lang="en-US" sz="2500" dirty="0" smtClean="0"/>
              <a:t>COMMERCE AND MANAGEMENT  K.U</a:t>
            </a:r>
            <a:r>
              <a:rPr lang="en-IN" sz="2500" dirty="0" smtClean="0"/>
              <a:t/>
            </a:r>
            <a:br>
              <a:rPr lang="en-IN" sz="2500" dirty="0" smtClean="0"/>
            </a:br>
            <a:r>
              <a:rPr lang="en-US" sz="2500" b="1" dirty="0" smtClean="0"/>
              <a:t>Research Experience: </a:t>
            </a:r>
            <a:r>
              <a:rPr lang="en-US" sz="2500" dirty="0" smtClean="0"/>
              <a:t>Member, PGRC,K.U</a:t>
            </a:r>
            <a:r>
              <a:rPr lang="en-IN" sz="2500" dirty="0" smtClean="0"/>
              <a:t/>
            </a:r>
            <a:br>
              <a:rPr lang="en-IN" sz="2500" dirty="0" smtClean="0"/>
            </a:br>
            <a:r>
              <a:rPr lang="en-US" sz="2500" b="1" dirty="0" smtClean="0"/>
              <a:t>Refresher(R)/ Orientation (O) Course: </a:t>
            </a:r>
            <a:r>
              <a:rPr lang="en-US" sz="2500" dirty="0" smtClean="0"/>
              <a:t>R:02</a:t>
            </a:r>
            <a:br>
              <a:rPr lang="en-US" sz="2500" dirty="0" smtClean="0"/>
            </a:br>
            <a:r>
              <a:rPr lang="en-US" sz="2500" b="1" dirty="0" smtClean="0"/>
              <a:t>Workshop Attended:</a:t>
            </a:r>
            <a:r>
              <a:rPr lang="en-US" sz="2500" dirty="0" smtClean="0"/>
              <a:t>03(KU:02, HRD:01)</a:t>
            </a:r>
            <a:r>
              <a:rPr lang="en-IN" sz="2500" dirty="0" smtClean="0"/>
              <a:t/>
            </a:r>
            <a:br>
              <a:rPr lang="en-IN" sz="2500" dirty="0" smtClean="0"/>
            </a:br>
            <a:r>
              <a:rPr lang="en-US" sz="2500" b="1" dirty="0" err="1" smtClean="0"/>
              <a:t>Ph.D</a:t>
            </a:r>
            <a:r>
              <a:rPr lang="en-US" sz="2500" b="1" dirty="0" smtClean="0"/>
              <a:t> Guidance: </a:t>
            </a:r>
            <a:r>
              <a:rPr lang="en-US" sz="2500" dirty="0" smtClean="0"/>
              <a:t>Awarded:01; Submitted:01</a:t>
            </a:r>
            <a:r>
              <a:rPr lang="en-IN" sz="2500" dirty="0" smtClean="0"/>
              <a:t/>
            </a:r>
            <a:br>
              <a:rPr lang="en-IN" sz="2500" dirty="0" smtClean="0"/>
            </a:br>
            <a:r>
              <a:rPr lang="en-US" sz="2500" b="1" dirty="0" smtClean="0"/>
              <a:t>Seminar/Workshop: </a:t>
            </a:r>
            <a:r>
              <a:rPr lang="en-US" sz="2500" dirty="0" smtClean="0"/>
              <a:t>18</a:t>
            </a:r>
            <a:r>
              <a:rPr lang="en-IN" sz="2500" dirty="0" smtClean="0"/>
              <a:t/>
            </a:r>
            <a:br>
              <a:rPr lang="en-IN" sz="2500" dirty="0" smtClean="0"/>
            </a:br>
            <a:r>
              <a:rPr lang="en-US" sz="2500" b="1" dirty="0" smtClean="0"/>
              <a:t>Publication: 32</a:t>
            </a:r>
            <a:r>
              <a:rPr lang="en-IN" sz="2500" dirty="0" smtClean="0"/>
              <a:t/>
            </a:r>
            <a:br>
              <a:rPr lang="en-IN" sz="2500" dirty="0" smtClean="0"/>
            </a:br>
            <a:r>
              <a:rPr lang="en-US" sz="2500" b="1" dirty="0" smtClean="0"/>
              <a:t>Email: (</a:t>
            </a:r>
            <a:r>
              <a:rPr lang="en-US" sz="2500" u="sng" dirty="0" smtClean="0">
                <a:hlinkClick r:id="rId2"/>
              </a:rPr>
              <a:t>shashitiwary2011@gmail.com</a:t>
            </a:r>
            <a:r>
              <a:rPr lang="en-US" sz="2500" u="sng" dirty="0" smtClean="0"/>
              <a:t>) </a:t>
            </a:r>
            <a:r>
              <a:rPr lang="en-IN" sz="2500" dirty="0" smtClean="0"/>
              <a:t/>
            </a:r>
            <a:br>
              <a:rPr lang="en-IN" sz="2500" dirty="0" smtClean="0"/>
            </a:br>
            <a:r>
              <a:rPr lang="en-US" sz="2500" b="1" dirty="0" smtClean="0"/>
              <a:t>Contact No.:</a:t>
            </a:r>
            <a:r>
              <a:rPr lang="en-US" sz="2500" dirty="0" smtClean="0"/>
              <a:t>9334240746</a:t>
            </a:r>
            <a:r>
              <a:rPr lang="en-IN" sz="2500" dirty="0" smtClean="0"/>
              <a:t/>
            </a:r>
            <a:br>
              <a:rPr lang="en-IN" sz="2500" dirty="0" smtClean="0"/>
            </a:br>
            <a:endParaRPr lang="en-IN" sz="2500" dirty="0"/>
          </a:p>
        </p:txBody>
      </p:sp>
      <p:sp>
        <p:nvSpPr>
          <p:cNvPr id="3" name="Slide Number Placeholder 2"/>
          <p:cNvSpPr>
            <a:spLocks noGrp="1"/>
          </p:cNvSpPr>
          <p:nvPr>
            <p:ph type="sldNum" sz="quarter" idx="11"/>
          </p:nvPr>
        </p:nvSpPr>
        <p:spPr/>
        <p:txBody>
          <a:bodyPr/>
          <a:lstStyle/>
          <a:p>
            <a:fld id="{1B658E46-CCD7-460D-A0CB-7B608B4EAEC4}" type="slidenum">
              <a:rPr lang="en-IN" smtClean="0"/>
              <a:pPr/>
              <a:t>13</a:t>
            </a:fld>
            <a:endParaRPr lang="en-IN"/>
          </a:p>
        </p:txBody>
      </p:sp>
      <p:pic>
        <p:nvPicPr>
          <p:cNvPr id="5" name="Picture 2"/>
          <p:cNvPicPr>
            <a:picLocks noChangeAspect="1" noChangeArrowheads="1"/>
          </p:cNvPicPr>
          <p:nvPr/>
        </p:nvPicPr>
        <p:blipFill>
          <a:blip r:embed="rId3" cstate="print"/>
          <a:srcRect/>
          <a:stretch>
            <a:fillRect/>
          </a:stretch>
        </p:blipFill>
        <p:spPr bwMode="auto">
          <a:xfrm>
            <a:off x="661987" y="351631"/>
            <a:ext cx="1926166" cy="2667000"/>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Placeholder 3"/>
          <p:cNvSpPr txBox="1">
            <a:spLocks/>
          </p:cNvSpPr>
          <p:nvPr/>
        </p:nvSpPr>
        <p:spPr>
          <a:xfrm>
            <a:off x="210027" y="3171031"/>
            <a:ext cx="2737960" cy="990600"/>
          </a:xfrm>
          <a:prstGeom prst="rect">
            <a:avLst/>
          </a:prstGeom>
          <a:ln>
            <a:solidFill>
              <a:schemeClr val="tx1"/>
            </a:solidFill>
          </a:ln>
        </p:spPr>
        <p:txBody>
          <a:bodyPr>
            <a:normAutofit fontScale="85000" lnSpcReduction="20000"/>
          </a:bodyPr>
          <a:lstStyle/>
          <a:p>
            <a:pPr marL="339471" marR="0" lvl="0" indent="-339471" algn="ctr" defTabSz="914400" rtl="0" eaLnBrk="1" fontAlgn="auto" latinLnBrk="0" hangingPunct="1">
              <a:lnSpc>
                <a:spcPct val="100000"/>
              </a:lnSpc>
              <a:spcBef>
                <a:spcPts val="743"/>
              </a:spcBef>
              <a:spcAft>
                <a:spcPts val="0"/>
              </a:spcAft>
              <a:buClr>
                <a:schemeClr val="accent1"/>
              </a:buClr>
              <a:buSzPct val="70000"/>
              <a:tabLst/>
              <a:defRPr/>
            </a:pPr>
            <a:r>
              <a:rPr kumimoji="0" lang="en-US" sz="2500" b="1" i="0" u="none" strike="noStrike" kern="1200" cap="none" spc="0" normalizeH="0" baseline="0" noProof="0" dirty="0" smtClean="0">
                <a:ln>
                  <a:noFill/>
                </a:ln>
                <a:solidFill>
                  <a:schemeClr val="tx1"/>
                </a:solidFill>
                <a:effectLst/>
                <a:uLnTx/>
                <a:uFillTx/>
                <a:latin typeface="+mn-lt"/>
                <a:ea typeface="+mn-ea"/>
                <a:cs typeface="+mn-cs"/>
              </a:rPr>
              <a:t>Dr. S.B </a:t>
            </a:r>
            <a:r>
              <a:rPr kumimoji="0" lang="en-US" sz="2500" b="1" i="0" u="none" strike="noStrike" kern="1200" cap="none" spc="0" normalizeH="0" baseline="0" noProof="0" dirty="0" err="1" smtClean="0">
                <a:ln>
                  <a:noFill/>
                </a:ln>
                <a:solidFill>
                  <a:schemeClr val="tx1"/>
                </a:solidFill>
                <a:effectLst/>
                <a:uLnTx/>
                <a:uFillTx/>
                <a:latin typeface="+mn-lt"/>
                <a:ea typeface="+mn-ea"/>
                <a:cs typeface="+mn-cs"/>
              </a:rPr>
              <a:t>Tiwary</a:t>
            </a:r>
            <a:endParaRPr kumimoji="0" lang="en-US" sz="2500" b="1" i="0" u="none" strike="noStrike" kern="1200" cap="none" spc="0" normalizeH="0" baseline="0" noProof="0" dirty="0" smtClean="0">
              <a:ln>
                <a:noFill/>
              </a:ln>
              <a:solidFill>
                <a:schemeClr val="tx1"/>
              </a:solidFill>
              <a:effectLst/>
              <a:uLnTx/>
              <a:uFillTx/>
              <a:latin typeface="+mn-lt"/>
              <a:ea typeface="+mn-ea"/>
              <a:cs typeface="+mn-cs"/>
            </a:endParaRPr>
          </a:p>
          <a:p>
            <a:pPr marL="339471" marR="0" lvl="0" indent="-339471" algn="ctr" defTabSz="914400" rtl="0" eaLnBrk="1" fontAlgn="auto" latinLnBrk="0" hangingPunct="1">
              <a:lnSpc>
                <a:spcPct val="100000"/>
              </a:lnSpc>
              <a:spcBef>
                <a:spcPts val="743"/>
              </a:spcBef>
              <a:spcAft>
                <a:spcPts val="0"/>
              </a:spcAft>
              <a:buClr>
                <a:schemeClr val="accent1"/>
              </a:buClr>
              <a:buSzPct val="70000"/>
              <a:tabLst/>
              <a:defRPr/>
            </a:pPr>
            <a:r>
              <a:rPr kumimoji="0" lang="en-US" sz="2500" b="1" i="0" u="none" strike="noStrike" kern="1200" cap="none" spc="0" normalizeH="0" baseline="0" noProof="0" dirty="0" smtClean="0">
                <a:ln>
                  <a:noFill/>
                </a:ln>
                <a:solidFill>
                  <a:schemeClr val="tx1"/>
                </a:solidFill>
                <a:effectLst/>
                <a:uLnTx/>
                <a:uFillTx/>
                <a:latin typeface="+mn-lt"/>
                <a:ea typeface="+mn-ea"/>
                <a:cs typeface="+mn-cs"/>
              </a:rPr>
              <a:t>(H.O.D. Commerce)</a:t>
            </a:r>
          </a:p>
          <a:p>
            <a:pPr marL="339471" marR="0" lvl="0" indent="-339471" algn="ctr" defTabSz="914400" rtl="0" eaLnBrk="1" fontAlgn="auto" latinLnBrk="0" hangingPunct="1">
              <a:lnSpc>
                <a:spcPct val="100000"/>
              </a:lnSpc>
              <a:spcBef>
                <a:spcPts val="743"/>
              </a:spcBef>
              <a:spcAft>
                <a:spcPts val="0"/>
              </a:spcAft>
              <a:buClr>
                <a:schemeClr val="accent1"/>
              </a:buClr>
              <a:buSzPct val="70000"/>
              <a:buFont typeface="Wingdings"/>
              <a:buChar char=""/>
              <a:tabLst/>
              <a:defRPr/>
            </a:pPr>
            <a:endParaRPr kumimoji="0" lang="en-US" sz="2500" b="1" i="0" u="none" strike="noStrike" kern="1200" cap="none" spc="0" normalizeH="0" baseline="0" noProof="0" dirty="0" smtClean="0">
              <a:ln>
                <a:noFill/>
              </a:ln>
              <a:solidFill>
                <a:schemeClr val="tx1"/>
              </a:solidFill>
              <a:effectLst/>
              <a:uLnTx/>
              <a:uFillTx/>
              <a:latin typeface="+mn-lt"/>
              <a:ea typeface="+mn-ea"/>
              <a:cs typeface="+mn-cs"/>
            </a:endParaRPr>
          </a:p>
          <a:p>
            <a:pPr marL="339471" marR="0" lvl="0" indent="-339471" algn="ctr" defTabSz="914400" rtl="0" eaLnBrk="1" fontAlgn="auto" latinLnBrk="0" hangingPunct="1">
              <a:lnSpc>
                <a:spcPct val="100000"/>
              </a:lnSpc>
              <a:spcBef>
                <a:spcPts val="743"/>
              </a:spcBef>
              <a:spcAft>
                <a:spcPts val="0"/>
              </a:spcAft>
              <a:buClr>
                <a:schemeClr val="accent1"/>
              </a:buClr>
              <a:buSzPct val="70000"/>
              <a:buFont typeface="Wingdings"/>
              <a:buChar char=""/>
              <a:tabLst/>
              <a:defRPr/>
            </a:pPr>
            <a:endParaRPr kumimoji="0" lang="en-IN" sz="25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587" y="302801"/>
            <a:ext cx="8915400" cy="7059230"/>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2600" b="1" dirty="0" smtClean="0"/>
              <a:t/>
            </a:r>
            <a:br>
              <a:rPr lang="en-US" sz="2600" b="1" dirty="0" smtClean="0"/>
            </a:br>
            <a:r>
              <a:rPr lang="en-US" sz="2600" b="1" dirty="0" smtClean="0"/>
              <a:t>Qualification: </a:t>
            </a:r>
            <a:r>
              <a:rPr lang="en-US" sz="2600" dirty="0" err="1" smtClean="0"/>
              <a:t>M.Com</a:t>
            </a:r>
            <a:r>
              <a:rPr lang="en-US" sz="2600" dirty="0" smtClean="0"/>
              <a:t>, LLB, </a:t>
            </a:r>
            <a:r>
              <a:rPr lang="en-US" sz="2600" dirty="0" err="1" smtClean="0"/>
              <a:t>Ph.D</a:t>
            </a:r>
            <a:r>
              <a:rPr lang="en-IN" sz="2600" dirty="0" smtClean="0"/>
              <a:t/>
            </a:r>
            <a:br>
              <a:rPr lang="en-IN" sz="2600" dirty="0" smtClean="0"/>
            </a:br>
            <a:r>
              <a:rPr lang="en-US" sz="2600" b="1" dirty="0" smtClean="0"/>
              <a:t>Designation: </a:t>
            </a:r>
            <a:r>
              <a:rPr lang="en-US" sz="2600" dirty="0" smtClean="0"/>
              <a:t>Assistant Professor</a:t>
            </a:r>
            <a:r>
              <a:rPr lang="en-IN" sz="2600" dirty="0" smtClean="0"/>
              <a:t/>
            </a:r>
            <a:br>
              <a:rPr lang="en-IN" sz="2600" dirty="0" smtClean="0"/>
            </a:br>
            <a:r>
              <a:rPr lang="en-US" sz="2600" b="1" dirty="0" smtClean="0"/>
              <a:t>Date of Joining: </a:t>
            </a:r>
            <a:r>
              <a:rPr lang="en-US" sz="2600" dirty="0" smtClean="0"/>
              <a:t>03/01/1983</a:t>
            </a:r>
            <a:br>
              <a:rPr lang="en-US" sz="2600" dirty="0" smtClean="0"/>
            </a:br>
            <a:r>
              <a:rPr lang="en-US" sz="2600" b="1" dirty="0" smtClean="0"/>
              <a:t>Administrative Post</a:t>
            </a:r>
            <a:r>
              <a:rPr lang="en-US" sz="2400" b="1" dirty="0" smtClean="0"/>
              <a:t> HELD </a:t>
            </a:r>
            <a:r>
              <a:rPr lang="en-US" sz="2600" b="1" dirty="0" smtClean="0"/>
              <a:t>: </a:t>
            </a:r>
            <a:r>
              <a:rPr lang="en-US" sz="2600" dirty="0" smtClean="0"/>
              <a:t>Founder Finance Officer, </a:t>
            </a:r>
            <a:r>
              <a:rPr lang="en-US" sz="2400" dirty="0" smtClean="0"/>
              <a:t>K.U. CHAIBASA.</a:t>
            </a:r>
            <a:r>
              <a:rPr lang="en-IN" sz="2600" dirty="0" smtClean="0"/>
              <a:t/>
            </a:r>
            <a:br>
              <a:rPr lang="en-IN" sz="2600" dirty="0" smtClean="0"/>
            </a:br>
            <a:r>
              <a:rPr lang="en-US" sz="2600" b="1" dirty="0" smtClean="0"/>
              <a:t>Research Experience: </a:t>
            </a:r>
            <a:r>
              <a:rPr lang="en-US" sz="2600" dirty="0" smtClean="0"/>
              <a:t>Minor Research Project(UGC)</a:t>
            </a:r>
            <a:r>
              <a:rPr lang="en-IN" sz="2600" dirty="0" smtClean="0"/>
              <a:t/>
            </a:r>
            <a:br>
              <a:rPr lang="en-IN" sz="2600" dirty="0" smtClean="0"/>
            </a:br>
            <a:r>
              <a:rPr lang="en-US" sz="2600" b="1" dirty="0" smtClean="0"/>
              <a:t>Refresher(R)/ Orientation (O) Course: </a:t>
            </a:r>
            <a:r>
              <a:rPr lang="en-US" sz="2600" dirty="0" smtClean="0"/>
              <a:t>R:03, O:01</a:t>
            </a:r>
            <a:r>
              <a:rPr lang="en-IN" sz="2600" dirty="0" smtClean="0"/>
              <a:t/>
            </a:r>
            <a:br>
              <a:rPr lang="en-IN" sz="2600" dirty="0" smtClean="0"/>
            </a:br>
            <a:r>
              <a:rPr lang="en-US" sz="2600" b="1" dirty="0" err="1" smtClean="0"/>
              <a:t>Ph.D</a:t>
            </a:r>
            <a:r>
              <a:rPr lang="en-US" sz="2600" b="1" dirty="0" smtClean="0"/>
              <a:t> Guidance: </a:t>
            </a:r>
            <a:r>
              <a:rPr lang="en-US" sz="2600" dirty="0" smtClean="0"/>
              <a:t>Awarded:03, Submitted:01</a:t>
            </a:r>
            <a:r>
              <a:rPr lang="en-IN" sz="2600" dirty="0" smtClean="0"/>
              <a:t/>
            </a:r>
            <a:br>
              <a:rPr lang="en-IN" sz="2600" dirty="0" smtClean="0"/>
            </a:br>
            <a:r>
              <a:rPr lang="en-US" sz="2600" b="1" dirty="0" smtClean="0"/>
              <a:t>Seminar/ Workshop: </a:t>
            </a:r>
            <a:r>
              <a:rPr lang="en-US" sz="2600" dirty="0" smtClean="0"/>
              <a:t>13</a:t>
            </a:r>
            <a:r>
              <a:rPr lang="en-IN" sz="2600" dirty="0" smtClean="0"/>
              <a:t/>
            </a:r>
            <a:br>
              <a:rPr lang="en-IN" sz="2600" dirty="0" smtClean="0"/>
            </a:br>
            <a:r>
              <a:rPr lang="en-US" sz="2600" b="1" dirty="0" smtClean="0"/>
              <a:t>Publication: </a:t>
            </a:r>
            <a:r>
              <a:rPr lang="en-US" sz="2600" dirty="0" smtClean="0"/>
              <a:t>11</a:t>
            </a:r>
            <a:r>
              <a:rPr lang="en-IN" sz="2600" dirty="0" smtClean="0"/>
              <a:t/>
            </a:r>
            <a:br>
              <a:rPr lang="en-IN" sz="2600" dirty="0" smtClean="0"/>
            </a:br>
            <a:r>
              <a:rPr lang="en-US" sz="2600" b="1" dirty="0" smtClean="0"/>
              <a:t>Awards/Recognition: </a:t>
            </a:r>
            <a:r>
              <a:rPr lang="en-US" sz="2600" dirty="0" smtClean="0"/>
              <a:t>02</a:t>
            </a:r>
            <a:r>
              <a:rPr lang="en-IN" sz="2600" dirty="0" smtClean="0"/>
              <a:t/>
            </a:r>
            <a:br>
              <a:rPr lang="en-IN" sz="2600" dirty="0" smtClean="0"/>
            </a:br>
            <a:r>
              <a:rPr lang="en-US" sz="2600" b="1" dirty="0" smtClean="0"/>
              <a:t>Email: (</a:t>
            </a:r>
            <a:r>
              <a:rPr lang="en-US" sz="2600" u="sng" dirty="0" smtClean="0">
                <a:hlinkClick r:id="rId2"/>
              </a:rPr>
              <a:t>vkm5860@gmail.com</a:t>
            </a:r>
            <a:r>
              <a:rPr lang="en-US" sz="2600" u="sng" dirty="0" smtClean="0"/>
              <a:t>)</a:t>
            </a:r>
            <a:r>
              <a:rPr lang="en-IN" sz="2600" dirty="0" smtClean="0"/>
              <a:t/>
            </a:r>
            <a:br>
              <a:rPr lang="en-IN" sz="2600" dirty="0" smtClean="0"/>
            </a:br>
            <a:r>
              <a:rPr lang="en-US" sz="2600" b="1" dirty="0" smtClean="0"/>
              <a:t>Contact No.: </a:t>
            </a:r>
            <a:r>
              <a:rPr lang="en-US" sz="2600" dirty="0" smtClean="0"/>
              <a:t>9835193269</a:t>
            </a:r>
            <a:r>
              <a:rPr lang="en-IN" sz="2600" dirty="0" smtClean="0"/>
              <a:t/>
            </a:r>
            <a:br>
              <a:rPr lang="en-IN" sz="2600" dirty="0" smtClean="0"/>
            </a:br>
            <a:endParaRPr lang="en-IN" sz="2600" dirty="0"/>
          </a:p>
        </p:txBody>
      </p:sp>
      <p:sp>
        <p:nvSpPr>
          <p:cNvPr id="3" name="Slide Number Placeholder 2"/>
          <p:cNvSpPr>
            <a:spLocks noGrp="1"/>
          </p:cNvSpPr>
          <p:nvPr>
            <p:ph type="sldNum" sz="quarter" idx="11"/>
          </p:nvPr>
        </p:nvSpPr>
        <p:spPr/>
        <p:txBody>
          <a:bodyPr/>
          <a:lstStyle/>
          <a:p>
            <a:fld id="{1B658E46-CCD7-460D-A0CB-7B608B4EAEC4}" type="slidenum">
              <a:rPr lang="en-IN" smtClean="0"/>
              <a:pPr/>
              <a:t>14</a:t>
            </a:fld>
            <a:endParaRPr lang="en-IN" dirty="0"/>
          </a:p>
        </p:txBody>
      </p:sp>
      <p:pic>
        <p:nvPicPr>
          <p:cNvPr id="7" name="Picture 2"/>
          <p:cNvPicPr>
            <a:picLocks noChangeAspect="1" noChangeArrowheads="1"/>
          </p:cNvPicPr>
          <p:nvPr/>
        </p:nvPicPr>
        <p:blipFill>
          <a:blip r:embed="rId3" cstate="print"/>
          <a:srcRect/>
          <a:stretch>
            <a:fillRect/>
          </a:stretch>
        </p:blipFill>
        <p:spPr bwMode="auto">
          <a:xfrm>
            <a:off x="315040" y="336057"/>
            <a:ext cx="2556747" cy="2530173"/>
          </a:xfrm>
          <a:prstGeom prst="rect">
            <a:avLst/>
          </a:prstGeom>
          <a:solidFill>
            <a:srgbClr val="FFFFFF">
              <a:shade val="85000"/>
            </a:srgbClr>
          </a:solidFill>
          <a:ln w="88900"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280987" y="3171031"/>
            <a:ext cx="2819400"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400" b="1" dirty="0" smtClean="0"/>
              <a:t>Dr. V. K. </a:t>
            </a:r>
            <a:r>
              <a:rPr lang="en-US" sz="2400" b="1" dirty="0" err="1" smtClean="0"/>
              <a:t>Mishra</a:t>
            </a:r>
            <a:endParaRPr lang="en-IN" sz="2400" b="1" dirty="0"/>
          </a:p>
        </p:txBody>
      </p:sp>
      <p:pic>
        <p:nvPicPr>
          <p:cNvPr id="3074" name="Picture 2"/>
          <p:cNvPicPr>
            <a:picLocks noChangeAspect="1" noChangeArrowheads="1"/>
          </p:cNvPicPr>
          <p:nvPr/>
        </p:nvPicPr>
        <p:blipFill>
          <a:blip r:embed="rId4" cstate="print"/>
          <a:srcRect/>
          <a:stretch>
            <a:fillRect/>
          </a:stretch>
        </p:blipFill>
        <p:spPr bwMode="auto">
          <a:xfrm>
            <a:off x="204787" y="3780631"/>
            <a:ext cx="2819400" cy="3581400"/>
          </a:xfrm>
          <a:prstGeom prst="rect">
            <a:avLst/>
          </a:prstGeom>
          <a:solidFill>
            <a:schemeClr val="accent4">
              <a:lumMod val="75000"/>
            </a:schemeClr>
          </a:solidFill>
          <a:ln w="57150">
            <a:solidFill>
              <a:schemeClr val="bg2">
                <a:lumMod val="75000"/>
              </a:schemeClr>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587" y="302801"/>
            <a:ext cx="8686800" cy="7059230"/>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2800" b="1" dirty="0" smtClean="0"/>
              <a:t>Qualification: </a:t>
            </a:r>
            <a:r>
              <a:rPr lang="en-US" sz="2800" dirty="0" err="1" smtClean="0"/>
              <a:t>M.Com</a:t>
            </a:r>
            <a:r>
              <a:rPr lang="en-US" sz="2800" dirty="0" smtClean="0"/>
              <a:t>, </a:t>
            </a:r>
            <a:r>
              <a:rPr lang="en-US" sz="2800" dirty="0" err="1" smtClean="0"/>
              <a:t>Ph.D</a:t>
            </a:r>
            <a:r>
              <a:rPr lang="en-IN" sz="2800" dirty="0" smtClean="0"/>
              <a:t/>
            </a:r>
            <a:br>
              <a:rPr lang="en-IN" sz="2800" dirty="0" smtClean="0"/>
            </a:br>
            <a:r>
              <a:rPr lang="en-US" sz="2800" b="1" dirty="0" smtClean="0"/>
              <a:t>Designation: </a:t>
            </a:r>
            <a:r>
              <a:rPr lang="en-US" sz="2800" dirty="0" smtClean="0"/>
              <a:t>Assistant Professor</a:t>
            </a:r>
            <a:r>
              <a:rPr lang="en-IN" sz="2800" dirty="0" smtClean="0"/>
              <a:t/>
            </a:r>
            <a:br>
              <a:rPr lang="en-IN" sz="2800" dirty="0" smtClean="0"/>
            </a:br>
            <a:r>
              <a:rPr lang="en-US" sz="2800" b="1" dirty="0" smtClean="0"/>
              <a:t>Date of Joining: </a:t>
            </a:r>
            <a:r>
              <a:rPr lang="en-US" sz="2800" dirty="0" smtClean="0"/>
              <a:t>01/07/1983</a:t>
            </a:r>
            <a:r>
              <a:rPr lang="en-IN" sz="2800" dirty="0" smtClean="0"/>
              <a:t/>
            </a:r>
            <a:br>
              <a:rPr lang="en-IN" sz="2800" dirty="0" smtClean="0"/>
            </a:br>
            <a:r>
              <a:rPr lang="en-US" sz="2800" b="1" dirty="0" smtClean="0"/>
              <a:t>Research Experience:</a:t>
            </a:r>
            <a:r>
              <a:rPr lang="en-US" sz="2800" dirty="0" smtClean="0"/>
              <a:t> Minor Research Project(UGC)</a:t>
            </a:r>
            <a:r>
              <a:rPr lang="en-US" sz="2800" b="1" dirty="0" smtClean="0"/>
              <a:t> </a:t>
            </a:r>
            <a:r>
              <a:rPr lang="en-IN" sz="2800" dirty="0" smtClean="0"/>
              <a:t/>
            </a:r>
            <a:br>
              <a:rPr lang="en-IN" sz="2800" dirty="0" smtClean="0"/>
            </a:br>
            <a:r>
              <a:rPr lang="en-US" sz="2800" b="1" dirty="0" smtClean="0"/>
              <a:t>Refresher(R)/ Orientation (O) Course: , </a:t>
            </a:r>
            <a:r>
              <a:rPr lang="en-US" sz="2800" dirty="0" smtClean="0"/>
              <a:t>R:03, O:01</a:t>
            </a:r>
            <a:br>
              <a:rPr lang="en-US" sz="2800" dirty="0" smtClean="0"/>
            </a:br>
            <a:r>
              <a:rPr lang="en-US" sz="2800" b="1" dirty="0" smtClean="0"/>
              <a:t>Workshop Attended:</a:t>
            </a:r>
            <a:r>
              <a:rPr lang="en-US" sz="2800" dirty="0" smtClean="0"/>
              <a:t>03(KU:02, HRD:01)</a:t>
            </a:r>
            <a:r>
              <a:rPr lang="en-IN" sz="2800" dirty="0" smtClean="0"/>
              <a:t/>
            </a:r>
            <a:br>
              <a:rPr lang="en-IN" sz="2800" dirty="0" smtClean="0"/>
            </a:br>
            <a:r>
              <a:rPr lang="en-US" sz="2800" b="1" dirty="0" err="1" smtClean="0"/>
              <a:t>Ph.D</a:t>
            </a:r>
            <a:r>
              <a:rPr lang="en-US" sz="2800" b="1" dirty="0" smtClean="0"/>
              <a:t> Guidance: </a:t>
            </a:r>
            <a:r>
              <a:rPr lang="en-US" sz="2800" dirty="0" smtClean="0"/>
              <a:t>Submitted:01</a:t>
            </a:r>
            <a:r>
              <a:rPr lang="en-IN" sz="2800" dirty="0" smtClean="0"/>
              <a:t/>
            </a:r>
            <a:br>
              <a:rPr lang="en-IN" sz="2800" dirty="0" smtClean="0"/>
            </a:br>
            <a:r>
              <a:rPr lang="en-US" sz="2800" b="1" dirty="0" smtClean="0"/>
              <a:t>Seminar/Workshop: </a:t>
            </a:r>
            <a:r>
              <a:rPr lang="en-US" sz="2800" dirty="0" smtClean="0"/>
              <a:t>13</a:t>
            </a:r>
            <a:r>
              <a:rPr lang="en-IN" sz="2800" dirty="0" smtClean="0"/>
              <a:t/>
            </a:r>
            <a:br>
              <a:rPr lang="en-IN" sz="2800" dirty="0" smtClean="0"/>
            </a:br>
            <a:r>
              <a:rPr lang="en-US" sz="2800" b="1" dirty="0" smtClean="0"/>
              <a:t>Publication: </a:t>
            </a:r>
            <a:r>
              <a:rPr lang="en-US" sz="2800" dirty="0" smtClean="0"/>
              <a:t>14</a:t>
            </a:r>
            <a:r>
              <a:rPr lang="en-IN" sz="2800" dirty="0" smtClean="0"/>
              <a:t/>
            </a:r>
            <a:br>
              <a:rPr lang="en-IN" sz="2800" dirty="0" smtClean="0"/>
            </a:br>
            <a:r>
              <a:rPr lang="en-US" sz="2800" b="1" dirty="0" smtClean="0"/>
              <a:t>Email: (</a:t>
            </a:r>
            <a:r>
              <a:rPr lang="en-US" sz="2800" u="sng" dirty="0" smtClean="0">
                <a:hlinkClick r:id="rId2"/>
              </a:rPr>
              <a:t>bnojha59@gmail.com</a:t>
            </a:r>
            <a:r>
              <a:rPr lang="en-US" sz="2800" u="sng" dirty="0" smtClean="0"/>
              <a:t>)</a:t>
            </a:r>
            <a:r>
              <a:rPr lang="en-IN" sz="2800" dirty="0" smtClean="0"/>
              <a:t/>
            </a:r>
            <a:br>
              <a:rPr lang="en-IN" sz="2800" dirty="0" smtClean="0"/>
            </a:br>
            <a:r>
              <a:rPr lang="en-US" sz="2800" b="1" dirty="0" smtClean="0"/>
              <a:t>Contact No.: </a:t>
            </a:r>
            <a:r>
              <a:rPr lang="en-US" sz="2800" dirty="0" smtClean="0"/>
              <a:t>9431149854</a:t>
            </a:r>
            <a:r>
              <a:rPr lang="en-IN" sz="2800" dirty="0" smtClean="0"/>
              <a:t/>
            </a:r>
            <a:br>
              <a:rPr lang="en-IN" sz="2800" dirty="0" smtClean="0"/>
            </a:br>
            <a:endParaRPr lang="en-IN" sz="2600" dirty="0"/>
          </a:p>
        </p:txBody>
      </p:sp>
      <p:sp>
        <p:nvSpPr>
          <p:cNvPr id="3" name="Slide Number Placeholder 2"/>
          <p:cNvSpPr>
            <a:spLocks noGrp="1"/>
          </p:cNvSpPr>
          <p:nvPr>
            <p:ph type="sldNum" sz="quarter" idx="11"/>
          </p:nvPr>
        </p:nvSpPr>
        <p:spPr/>
        <p:txBody>
          <a:bodyPr/>
          <a:lstStyle/>
          <a:p>
            <a:fld id="{1B658E46-CCD7-460D-A0CB-7B608B4EAEC4}" type="slidenum">
              <a:rPr lang="en-IN" smtClean="0"/>
              <a:pPr/>
              <a:t>15</a:t>
            </a:fld>
            <a:endParaRPr lang="en-IN"/>
          </a:p>
        </p:txBody>
      </p:sp>
      <p:sp>
        <p:nvSpPr>
          <p:cNvPr id="8" name="Rectangle 7"/>
          <p:cNvSpPr/>
          <p:nvPr/>
        </p:nvSpPr>
        <p:spPr>
          <a:xfrm>
            <a:off x="280987" y="3171031"/>
            <a:ext cx="2819400" cy="47705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400" b="1" dirty="0" err="1" smtClean="0"/>
              <a:t>Dr.B.N.Ojha</a:t>
            </a:r>
            <a:endParaRPr lang="en-IN" sz="2400" b="1" dirty="0"/>
          </a:p>
        </p:txBody>
      </p:sp>
      <p:pic>
        <p:nvPicPr>
          <p:cNvPr id="6" name="Picture 2"/>
          <p:cNvPicPr>
            <a:picLocks noChangeAspect="1" noChangeArrowheads="1"/>
          </p:cNvPicPr>
          <p:nvPr/>
        </p:nvPicPr>
        <p:blipFill>
          <a:blip r:embed="rId3" cstate="print"/>
          <a:srcRect/>
          <a:stretch>
            <a:fillRect/>
          </a:stretch>
        </p:blipFill>
        <p:spPr bwMode="auto">
          <a:xfrm>
            <a:off x="315041" y="336056"/>
            <a:ext cx="2632946" cy="2467550"/>
          </a:xfrm>
          <a:prstGeom prst="rect">
            <a:avLst/>
          </a:prstGeom>
          <a:noFill/>
          <a:ln w="38100">
            <a:solidFill>
              <a:schemeClr val="bg2">
                <a:lumMod val="75000"/>
              </a:schemeClr>
            </a:solid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280987" y="3780631"/>
            <a:ext cx="2743200" cy="3505200"/>
          </a:xfrm>
          <a:prstGeom prst="rect">
            <a:avLst/>
          </a:prstGeom>
          <a:ln w="88900" cap="sq" cmpd="thickThin">
            <a:solidFill>
              <a:schemeClr val="bg2">
                <a:lumMod val="50000"/>
              </a:schemeClr>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587" y="302801"/>
            <a:ext cx="8686800" cy="3477830"/>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2600" b="1" dirty="0" smtClean="0"/>
              <a:t/>
            </a:r>
            <a:br>
              <a:rPr lang="en-US" sz="2600" b="1" dirty="0" smtClean="0"/>
            </a:br>
            <a:r>
              <a:rPr lang="en-US" sz="2600" b="1" dirty="0" smtClean="0"/>
              <a:t/>
            </a:r>
            <a:br>
              <a:rPr lang="en-US" sz="2600" b="1" dirty="0" smtClean="0"/>
            </a:br>
            <a:r>
              <a:rPr lang="en-US" sz="2600" b="1" dirty="0" smtClean="0"/>
              <a:t/>
            </a:r>
            <a:br>
              <a:rPr lang="en-US" sz="2600" b="1" dirty="0" smtClean="0"/>
            </a:br>
            <a:r>
              <a:rPr lang="en-US" sz="2600" b="1" dirty="0" smtClean="0"/>
              <a:t>Qualification: </a:t>
            </a:r>
            <a:r>
              <a:rPr lang="en-US" sz="2600" dirty="0" err="1" smtClean="0"/>
              <a:t>M.Com</a:t>
            </a:r>
            <a:r>
              <a:rPr lang="en-US" sz="2600" dirty="0" smtClean="0"/>
              <a:t>, </a:t>
            </a:r>
            <a:r>
              <a:rPr lang="en-US" sz="2600" dirty="0" err="1" smtClean="0"/>
              <a:t>Ph.D</a:t>
            </a:r>
            <a:r>
              <a:rPr lang="en-IN" sz="2600" dirty="0" smtClean="0"/>
              <a:t/>
            </a:r>
            <a:br>
              <a:rPr lang="en-IN" sz="2600" dirty="0" smtClean="0"/>
            </a:br>
            <a:r>
              <a:rPr lang="en-US" sz="2600" b="1" dirty="0" smtClean="0"/>
              <a:t>Designation: Assistant Professor</a:t>
            </a:r>
            <a:r>
              <a:rPr lang="en-IN" sz="2600" dirty="0" smtClean="0">
                <a:solidFill>
                  <a:srgbClr val="FF0000"/>
                </a:solidFill>
              </a:rPr>
              <a:t/>
            </a:r>
            <a:br>
              <a:rPr lang="en-IN" sz="2600" dirty="0" smtClean="0">
                <a:solidFill>
                  <a:srgbClr val="FF0000"/>
                </a:solidFill>
              </a:rPr>
            </a:br>
            <a:r>
              <a:rPr lang="en-US" sz="2600" b="1" dirty="0" smtClean="0"/>
              <a:t>Date of Joining: </a:t>
            </a:r>
            <a:r>
              <a:rPr lang="en-US" sz="2600" dirty="0" smtClean="0"/>
              <a:t>02/09/1985</a:t>
            </a:r>
            <a:r>
              <a:rPr lang="en-IN" sz="2600" dirty="0" smtClean="0"/>
              <a:t/>
            </a:r>
            <a:br>
              <a:rPr lang="en-IN" sz="2600" dirty="0" smtClean="0"/>
            </a:br>
            <a:r>
              <a:rPr lang="en-US" sz="2600" b="1" dirty="0" smtClean="0"/>
              <a:t>Seminar/Workshop: </a:t>
            </a:r>
            <a:r>
              <a:rPr lang="en-US" sz="2600" dirty="0" smtClean="0"/>
              <a:t>02</a:t>
            </a:r>
            <a:r>
              <a:rPr lang="en-IN" sz="2600" dirty="0" smtClean="0"/>
              <a:t/>
            </a:r>
            <a:br>
              <a:rPr lang="en-IN" sz="2600" dirty="0" smtClean="0"/>
            </a:br>
            <a:r>
              <a:rPr lang="en-US" sz="2600" b="1" dirty="0" smtClean="0"/>
              <a:t>Publication: </a:t>
            </a:r>
            <a:r>
              <a:rPr lang="en-US" sz="2600" dirty="0" smtClean="0"/>
              <a:t>04</a:t>
            </a:r>
            <a:r>
              <a:rPr lang="en-IN" sz="2600" dirty="0" smtClean="0"/>
              <a:t/>
            </a:r>
            <a:br>
              <a:rPr lang="en-IN" sz="2600" dirty="0" smtClean="0"/>
            </a:br>
            <a:r>
              <a:rPr lang="en-US" sz="2600" b="1" dirty="0" smtClean="0"/>
              <a:t>Email: (</a:t>
            </a:r>
            <a:r>
              <a:rPr lang="en-US" sz="2600" u="sng" dirty="0" smtClean="0">
                <a:hlinkClick r:id="rId2"/>
              </a:rPr>
              <a:t>jp.narayan@gmail.com</a:t>
            </a:r>
            <a:r>
              <a:rPr lang="en-US" sz="2600" u="sng" dirty="0" smtClean="0"/>
              <a:t>)</a:t>
            </a:r>
            <a:r>
              <a:rPr lang="en-IN" sz="2600" dirty="0" smtClean="0"/>
              <a:t/>
            </a:r>
            <a:br>
              <a:rPr lang="en-IN" sz="2600" dirty="0" smtClean="0"/>
            </a:br>
            <a:r>
              <a:rPr lang="en-US" sz="2600" b="1" dirty="0" smtClean="0"/>
              <a:t>Contact No.:</a:t>
            </a:r>
            <a:r>
              <a:rPr lang="en-US" sz="2600" dirty="0" smtClean="0"/>
              <a:t>9431183687</a:t>
            </a:r>
            <a:r>
              <a:rPr lang="en-IN" sz="2600" dirty="0" smtClean="0"/>
              <a:t/>
            </a:r>
            <a:br>
              <a:rPr lang="en-IN" sz="2600" dirty="0" smtClean="0"/>
            </a:br>
            <a:endParaRPr lang="en-IN" sz="2600" dirty="0"/>
          </a:p>
        </p:txBody>
      </p:sp>
      <p:sp>
        <p:nvSpPr>
          <p:cNvPr id="3" name="Slide Number Placeholder 2"/>
          <p:cNvSpPr>
            <a:spLocks noGrp="1"/>
          </p:cNvSpPr>
          <p:nvPr>
            <p:ph type="sldNum" sz="quarter" idx="11"/>
          </p:nvPr>
        </p:nvSpPr>
        <p:spPr/>
        <p:txBody>
          <a:bodyPr/>
          <a:lstStyle/>
          <a:p>
            <a:fld id="{1B658E46-CCD7-460D-A0CB-7B608B4EAEC4}" type="slidenum">
              <a:rPr lang="en-IN" smtClean="0"/>
              <a:pPr/>
              <a:t>16</a:t>
            </a:fld>
            <a:endParaRPr lang="en-IN"/>
          </a:p>
        </p:txBody>
      </p:sp>
      <p:sp>
        <p:nvSpPr>
          <p:cNvPr id="8" name="Rectangle 7"/>
          <p:cNvSpPr/>
          <p:nvPr/>
        </p:nvSpPr>
        <p:spPr>
          <a:xfrm>
            <a:off x="280987" y="3171031"/>
            <a:ext cx="2819400"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400" b="1" dirty="0" smtClean="0"/>
              <a:t>Dr. </a:t>
            </a:r>
            <a:r>
              <a:rPr lang="en-US" sz="2400" b="1" dirty="0" err="1" smtClean="0"/>
              <a:t>J.P.Narayan</a:t>
            </a:r>
            <a:endParaRPr lang="en-IN" sz="2400" b="1" dirty="0"/>
          </a:p>
        </p:txBody>
      </p:sp>
      <p:pic>
        <p:nvPicPr>
          <p:cNvPr id="7" name="Picture 2"/>
          <p:cNvPicPr>
            <a:picLocks noChangeAspect="1" noChangeArrowheads="1"/>
          </p:cNvPicPr>
          <p:nvPr/>
        </p:nvPicPr>
        <p:blipFill>
          <a:blip r:embed="rId3" cstate="print"/>
          <a:srcRect/>
          <a:stretch>
            <a:fillRect/>
          </a:stretch>
        </p:blipFill>
        <p:spPr bwMode="auto">
          <a:xfrm>
            <a:off x="315040" y="420071"/>
            <a:ext cx="2480547" cy="2317638"/>
          </a:xfrm>
          <a:prstGeom prst="rect">
            <a:avLst/>
          </a:prstGeom>
          <a:noFill/>
          <a:ln w="38100">
            <a:solidFill>
              <a:schemeClr val="bg2">
                <a:lumMod val="75000"/>
              </a:schemeClr>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587" y="302801"/>
            <a:ext cx="8686800" cy="5306630"/>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2600" b="1" dirty="0" smtClean="0"/>
              <a:t>Qualification: </a:t>
            </a:r>
            <a:r>
              <a:rPr lang="en-US" sz="2600" dirty="0" err="1" smtClean="0"/>
              <a:t>M.Com</a:t>
            </a:r>
            <a:r>
              <a:rPr lang="en-IN" sz="2600" dirty="0" smtClean="0"/>
              <a:t/>
            </a:r>
            <a:br>
              <a:rPr lang="en-IN" sz="2600" dirty="0" smtClean="0"/>
            </a:br>
            <a:r>
              <a:rPr lang="en-US" sz="2600" b="1" dirty="0" smtClean="0"/>
              <a:t>Designation: </a:t>
            </a:r>
            <a:r>
              <a:rPr lang="en-US" sz="2600" dirty="0" smtClean="0"/>
              <a:t>Assistant Professor</a:t>
            </a:r>
            <a:r>
              <a:rPr lang="en-IN" sz="2600" dirty="0" smtClean="0"/>
              <a:t/>
            </a:r>
            <a:br>
              <a:rPr lang="en-IN" sz="2600" dirty="0" smtClean="0"/>
            </a:br>
            <a:r>
              <a:rPr lang="en-US" sz="2600" b="1" dirty="0" smtClean="0"/>
              <a:t>Date of Joining: </a:t>
            </a:r>
            <a:r>
              <a:rPr lang="en-US" sz="2600" dirty="0" smtClean="0"/>
              <a:t>04/10/1985</a:t>
            </a:r>
            <a:r>
              <a:rPr lang="en-IN" sz="2600" dirty="0" smtClean="0"/>
              <a:t/>
            </a:r>
            <a:br>
              <a:rPr lang="en-IN" sz="2600" dirty="0" smtClean="0"/>
            </a:br>
            <a:r>
              <a:rPr lang="en-US" sz="2600" b="1" dirty="0" smtClean="0"/>
              <a:t>Refresher(R)/ Orientation (O) Course: </a:t>
            </a:r>
            <a:r>
              <a:rPr lang="en-US" sz="2600" dirty="0" smtClean="0"/>
              <a:t>R:02, O:01</a:t>
            </a:r>
            <a:r>
              <a:rPr lang="en-IN" sz="2600" dirty="0" smtClean="0"/>
              <a:t/>
            </a:r>
            <a:br>
              <a:rPr lang="en-IN" sz="2600" dirty="0" smtClean="0"/>
            </a:br>
            <a:r>
              <a:rPr lang="en-US" sz="2600" b="1" dirty="0" smtClean="0"/>
              <a:t>Seminar/Workshop: </a:t>
            </a:r>
            <a:r>
              <a:rPr lang="en-US" sz="2600" dirty="0" smtClean="0"/>
              <a:t>02</a:t>
            </a:r>
            <a:r>
              <a:rPr lang="en-IN" sz="2600" dirty="0" smtClean="0"/>
              <a:t/>
            </a:r>
            <a:br>
              <a:rPr lang="en-IN" sz="2600" dirty="0" smtClean="0"/>
            </a:br>
            <a:r>
              <a:rPr lang="en-US" sz="2600" b="1" dirty="0" smtClean="0"/>
              <a:t>Publication: </a:t>
            </a:r>
            <a:r>
              <a:rPr lang="en-US" sz="2600" dirty="0" smtClean="0"/>
              <a:t>02</a:t>
            </a:r>
            <a:r>
              <a:rPr lang="en-IN" sz="2600" dirty="0" smtClean="0"/>
              <a:t/>
            </a:r>
            <a:br>
              <a:rPr lang="en-IN" sz="2600" dirty="0" smtClean="0"/>
            </a:br>
            <a:r>
              <a:rPr lang="en-US" sz="2600" b="1" dirty="0" smtClean="0"/>
              <a:t>Email: (</a:t>
            </a:r>
            <a:r>
              <a:rPr lang="en-US" sz="2600" u="sng" dirty="0" smtClean="0">
                <a:hlinkClick r:id="rId2"/>
              </a:rPr>
              <a:t>ddjsr.59@gmail.com</a:t>
            </a:r>
            <a:r>
              <a:rPr lang="en-US" sz="2600" u="sng" dirty="0" smtClean="0"/>
              <a:t>)</a:t>
            </a:r>
            <a:r>
              <a:rPr lang="en-IN" sz="2600" dirty="0" smtClean="0"/>
              <a:t/>
            </a:r>
            <a:br>
              <a:rPr lang="en-IN" sz="2600" dirty="0" smtClean="0"/>
            </a:br>
            <a:r>
              <a:rPr lang="en-US" sz="2600" b="1" dirty="0" smtClean="0"/>
              <a:t>Contact No.: </a:t>
            </a:r>
            <a:r>
              <a:rPr lang="en-US" sz="2600" dirty="0" smtClean="0"/>
              <a:t>9431340173</a:t>
            </a:r>
            <a:r>
              <a:rPr lang="en-IN" sz="2600" dirty="0" smtClean="0"/>
              <a:t/>
            </a:r>
            <a:br>
              <a:rPr lang="en-IN" sz="2600" dirty="0" smtClean="0"/>
            </a:br>
            <a:r>
              <a:rPr lang="en-IN" sz="2600" dirty="0" smtClean="0"/>
              <a:t/>
            </a:r>
            <a:br>
              <a:rPr lang="en-IN" sz="2600" dirty="0" smtClean="0"/>
            </a:br>
            <a:endParaRPr lang="en-IN" sz="2600" dirty="0"/>
          </a:p>
        </p:txBody>
      </p:sp>
      <p:sp>
        <p:nvSpPr>
          <p:cNvPr id="3" name="Slide Number Placeholder 2"/>
          <p:cNvSpPr>
            <a:spLocks noGrp="1"/>
          </p:cNvSpPr>
          <p:nvPr>
            <p:ph type="sldNum" sz="quarter" idx="11"/>
          </p:nvPr>
        </p:nvSpPr>
        <p:spPr/>
        <p:txBody>
          <a:bodyPr/>
          <a:lstStyle/>
          <a:p>
            <a:fld id="{1B658E46-CCD7-460D-A0CB-7B608B4EAEC4}" type="slidenum">
              <a:rPr lang="en-IN" smtClean="0"/>
              <a:pPr/>
              <a:t>17</a:t>
            </a:fld>
            <a:endParaRPr lang="en-IN"/>
          </a:p>
        </p:txBody>
      </p:sp>
      <p:sp>
        <p:nvSpPr>
          <p:cNvPr id="8" name="Rectangle 7"/>
          <p:cNvSpPr/>
          <p:nvPr/>
        </p:nvSpPr>
        <p:spPr>
          <a:xfrm>
            <a:off x="280987" y="3171031"/>
            <a:ext cx="2819400" cy="47705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400" b="1" dirty="0" smtClean="0"/>
              <a:t>Mr. D. </a:t>
            </a:r>
            <a:r>
              <a:rPr lang="en-US" sz="2400" b="1" dirty="0" err="1" smtClean="0"/>
              <a:t>Dwivedi</a:t>
            </a:r>
            <a:endParaRPr lang="en-IN" sz="2400" b="1" dirty="0"/>
          </a:p>
        </p:txBody>
      </p:sp>
      <p:pic>
        <p:nvPicPr>
          <p:cNvPr id="6" name="Picture 2"/>
          <p:cNvPicPr>
            <a:picLocks noChangeAspect="1" noChangeArrowheads="1"/>
          </p:cNvPicPr>
          <p:nvPr/>
        </p:nvPicPr>
        <p:blipFill>
          <a:blip r:embed="rId3" cstate="print"/>
          <a:srcRect/>
          <a:stretch>
            <a:fillRect/>
          </a:stretch>
        </p:blipFill>
        <p:spPr bwMode="auto">
          <a:xfrm>
            <a:off x="315040" y="351632"/>
            <a:ext cx="2709147" cy="2660408"/>
          </a:xfrm>
          <a:prstGeom prst="rect">
            <a:avLst/>
          </a:prstGeom>
          <a:noFill/>
          <a:ln w="38100">
            <a:solidFill>
              <a:schemeClr val="bg2">
                <a:lumMod val="75000"/>
              </a:schemeClr>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587" y="302801"/>
            <a:ext cx="8686800" cy="3858830"/>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2800" b="1" dirty="0" smtClean="0"/>
              <a:t>Qualification: </a:t>
            </a:r>
            <a:r>
              <a:rPr lang="en-US" sz="2800" dirty="0" err="1" smtClean="0"/>
              <a:t>M.Com</a:t>
            </a:r>
            <a:r>
              <a:rPr lang="en-US" sz="2800" dirty="0" smtClean="0"/>
              <a:t>, MBA, </a:t>
            </a:r>
            <a:r>
              <a:rPr lang="en-US" sz="2800" dirty="0" err="1" smtClean="0"/>
              <a:t>Ph.D</a:t>
            </a:r>
            <a:r>
              <a:rPr lang="en-IN" sz="2800" dirty="0" smtClean="0"/>
              <a:t/>
            </a:r>
            <a:br>
              <a:rPr lang="en-IN" sz="2800" dirty="0" smtClean="0"/>
            </a:br>
            <a:r>
              <a:rPr lang="en-US" sz="2800" b="1" dirty="0" smtClean="0"/>
              <a:t>Designation: </a:t>
            </a:r>
            <a:r>
              <a:rPr lang="en-US" sz="2800" dirty="0" smtClean="0"/>
              <a:t>Assistant Professor</a:t>
            </a:r>
            <a:r>
              <a:rPr lang="en-IN" sz="2800" dirty="0" smtClean="0"/>
              <a:t/>
            </a:r>
            <a:br>
              <a:rPr lang="en-IN" sz="2800" dirty="0" smtClean="0"/>
            </a:br>
            <a:r>
              <a:rPr lang="en-US" sz="2800" b="1" dirty="0" smtClean="0"/>
              <a:t>Date of Joining: 07</a:t>
            </a:r>
            <a:r>
              <a:rPr lang="en-US" sz="2800" b="1" baseline="30000" dirty="0" smtClean="0"/>
              <a:t>Th</a:t>
            </a:r>
            <a:r>
              <a:rPr lang="en-US" sz="2800" b="1" dirty="0" smtClean="0"/>
              <a:t> May 2018</a:t>
            </a:r>
            <a:r>
              <a:rPr lang="en-IN" sz="2800" dirty="0" smtClean="0"/>
              <a:t/>
            </a:r>
            <a:br>
              <a:rPr lang="en-IN" sz="2800" dirty="0" smtClean="0"/>
            </a:br>
            <a:r>
              <a:rPr lang="en-US" sz="2800" b="1" dirty="0" smtClean="0"/>
              <a:t>Seminar/Workshop: </a:t>
            </a:r>
            <a:r>
              <a:rPr lang="en-US" sz="2800" dirty="0" smtClean="0"/>
              <a:t>01</a:t>
            </a:r>
            <a:r>
              <a:rPr lang="en-IN" sz="2800" dirty="0" smtClean="0"/>
              <a:t/>
            </a:r>
            <a:br>
              <a:rPr lang="en-IN" sz="2800" dirty="0" smtClean="0"/>
            </a:br>
            <a:r>
              <a:rPr lang="en-US" sz="2800" b="1" dirty="0" smtClean="0"/>
              <a:t>Email: (lataappalla@gmail.com</a:t>
            </a:r>
            <a:r>
              <a:rPr lang="en-US" sz="2800" u="sng" dirty="0" smtClean="0"/>
              <a:t>)</a:t>
            </a:r>
            <a:r>
              <a:rPr lang="en-IN" sz="2800" dirty="0" smtClean="0"/>
              <a:t/>
            </a:r>
            <a:br>
              <a:rPr lang="en-IN" sz="2800" dirty="0" smtClean="0"/>
            </a:br>
            <a:r>
              <a:rPr lang="en-US" sz="2800" b="1" dirty="0" smtClean="0"/>
              <a:t>Contact No.:9470315503</a:t>
            </a:r>
            <a:r>
              <a:rPr lang="en-IN" sz="2800" dirty="0" smtClean="0"/>
              <a:t/>
            </a:r>
            <a:br>
              <a:rPr lang="en-IN" sz="2800" dirty="0" smtClean="0"/>
            </a:br>
            <a:endParaRPr lang="en-IN" sz="2800" dirty="0"/>
          </a:p>
        </p:txBody>
      </p:sp>
      <p:sp>
        <p:nvSpPr>
          <p:cNvPr id="3" name="Slide Number Placeholder 2"/>
          <p:cNvSpPr>
            <a:spLocks noGrp="1"/>
          </p:cNvSpPr>
          <p:nvPr>
            <p:ph type="sldNum" sz="quarter" idx="11"/>
          </p:nvPr>
        </p:nvSpPr>
        <p:spPr/>
        <p:txBody>
          <a:bodyPr/>
          <a:lstStyle/>
          <a:p>
            <a:fld id="{1B658E46-CCD7-460D-A0CB-7B608B4EAEC4}" type="slidenum">
              <a:rPr lang="en-IN" smtClean="0"/>
              <a:pPr/>
              <a:t>18</a:t>
            </a:fld>
            <a:endParaRPr lang="en-IN"/>
          </a:p>
        </p:txBody>
      </p:sp>
      <p:sp>
        <p:nvSpPr>
          <p:cNvPr id="8" name="Rectangle 7"/>
          <p:cNvSpPr/>
          <p:nvPr/>
        </p:nvSpPr>
        <p:spPr>
          <a:xfrm>
            <a:off x="280987" y="3171031"/>
            <a:ext cx="2819400" cy="47705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400" b="1" dirty="0" smtClean="0"/>
              <a:t>Dr. A. </a:t>
            </a:r>
            <a:r>
              <a:rPr lang="en-US" sz="2400" b="1" dirty="0" err="1" smtClean="0"/>
              <a:t>lata</a:t>
            </a:r>
            <a:endParaRPr lang="en-IN" sz="2400" b="1" dirty="0"/>
          </a:p>
        </p:txBody>
      </p:sp>
      <p:pic>
        <p:nvPicPr>
          <p:cNvPr id="2050" name="Picture 2"/>
          <p:cNvPicPr>
            <a:picLocks noChangeAspect="1" noChangeArrowheads="1"/>
          </p:cNvPicPr>
          <p:nvPr/>
        </p:nvPicPr>
        <p:blipFill>
          <a:blip r:embed="rId2" cstate="print"/>
          <a:srcRect/>
          <a:stretch>
            <a:fillRect/>
          </a:stretch>
        </p:blipFill>
        <p:spPr bwMode="auto">
          <a:xfrm>
            <a:off x="280987" y="275431"/>
            <a:ext cx="2819400" cy="2841691"/>
          </a:xfrm>
          <a:prstGeom prst="rect">
            <a:avLst/>
          </a:prstGeom>
          <a:noFill/>
          <a:ln w="9525">
            <a:solidFill>
              <a:schemeClr val="bg2">
                <a:lumMod val="75000"/>
              </a:schemeClr>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587" y="302801"/>
            <a:ext cx="8686800" cy="3858830"/>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2800" b="1" dirty="0" smtClean="0"/>
              <a:t>Qualification: </a:t>
            </a:r>
            <a:r>
              <a:rPr lang="en-US" sz="2800" dirty="0" err="1" smtClean="0"/>
              <a:t>M.Com</a:t>
            </a:r>
            <a:r>
              <a:rPr lang="en-US" sz="2800" dirty="0" smtClean="0"/>
              <a:t>, LLB. </a:t>
            </a:r>
            <a:r>
              <a:rPr lang="en-US" sz="2800" dirty="0" err="1" smtClean="0">
                <a:latin typeface="Times New Roman" pitchFamily="18" charset="0"/>
                <a:cs typeface="Times New Roman" pitchFamily="18" charset="0"/>
              </a:rPr>
              <a:t>Ph.D</a:t>
            </a:r>
            <a:r>
              <a:rPr lang="en-IN" sz="2800" dirty="0" smtClean="0"/>
              <a:t/>
            </a:r>
            <a:br>
              <a:rPr lang="en-IN" sz="2800" dirty="0" smtClean="0"/>
            </a:br>
            <a:r>
              <a:rPr lang="en-US" sz="2800" b="1" dirty="0" smtClean="0"/>
              <a:t>Designation: </a:t>
            </a:r>
            <a:r>
              <a:rPr lang="en-US" sz="2800" dirty="0" smtClean="0"/>
              <a:t>Assistant Professor</a:t>
            </a:r>
            <a:r>
              <a:rPr lang="en-IN" sz="2800" dirty="0" smtClean="0"/>
              <a:t/>
            </a:r>
            <a:br>
              <a:rPr lang="en-IN" sz="2800" dirty="0" smtClean="0"/>
            </a:br>
            <a:r>
              <a:rPr lang="en-US" sz="2800" b="1" dirty="0" smtClean="0"/>
              <a:t>Date of Joining:04</a:t>
            </a:r>
            <a:r>
              <a:rPr lang="en-US" sz="2800" b="1" baseline="30000" dirty="0" smtClean="0"/>
              <a:t>Th</a:t>
            </a:r>
            <a:r>
              <a:rPr lang="en-US" sz="2800" b="1" dirty="0" smtClean="0"/>
              <a:t> May 2018</a:t>
            </a:r>
            <a:r>
              <a:rPr lang="en-IN" sz="2800" dirty="0" smtClean="0"/>
              <a:t/>
            </a:r>
            <a:br>
              <a:rPr lang="en-IN" sz="2800" dirty="0" smtClean="0"/>
            </a:br>
            <a:r>
              <a:rPr lang="en-US" sz="2800" b="1" dirty="0" smtClean="0"/>
              <a:t>Seminar/Workshop: </a:t>
            </a:r>
            <a:r>
              <a:rPr lang="en-US" sz="2800" dirty="0" smtClean="0"/>
              <a:t>04(S)/02(W)</a:t>
            </a:r>
            <a:r>
              <a:rPr lang="en-IN" sz="2800" dirty="0" smtClean="0"/>
              <a:t/>
            </a:r>
            <a:br>
              <a:rPr lang="en-IN" sz="2800" dirty="0" smtClean="0"/>
            </a:br>
            <a:r>
              <a:rPr lang="en-US" sz="2800" b="1" dirty="0" smtClean="0"/>
              <a:t>Email: (meenkumari2k11@gmail.com</a:t>
            </a:r>
            <a:r>
              <a:rPr lang="en-US" sz="2800" u="sng" dirty="0" smtClean="0"/>
              <a:t>)</a:t>
            </a:r>
            <a:r>
              <a:rPr lang="en-IN" sz="2800" dirty="0" smtClean="0"/>
              <a:t/>
            </a:r>
            <a:br>
              <a:rPr lang="en-IN" sz="2800" dirty="0" smtClean="0"/>
            </a:br>
            <a:r>
              <a:rPr lang="en-US" sz="2800" b="1" dirty="0" smtClean="0"/>
              <a:t>Contact No.:9471574191</a:t>
            </a:r>
            <a:r>
              <a:rPr lang="en-IN" sz="2800" dirty="0" smtClean="0"/>
              <a:t/>
            </a:r>
            <a:br>
              <a:rPr lang="en-IN" sz="2800" dirty="0" smtClean="0"/>
            </a:br>
            <a:endParaRPr lang="en-IN" sz="2800" dirty="0"/>
          </a:p>
        </p:txBody>
      </p:sp>
      <p:sp>
        <p:nvSpPr>
          <p:cNvPr id="3" name="Slide Number Placeholder 2"/>
          <p:cNvSpPr>
            <a:spLocks noGrp="1"/>
          </p:cNvSpPr>
          <p:nvPr>
            <p:ph type="sldNum" sz="quarter" idx="11"/>
          </p:nvPr>
        </p:nvSpPr>
        <p:spPr/>
        <p:txBody>
          <a:bodyPr/>
          <a:lstStyle/>
          <a:p>
            <a:fld id="{1B658E46-CCD7-460D-A0CB-7B608B4EAEC4}" type="slidenum">
              <a:rPr lang="en-IN" smtClean="0"/>
              <a:pPr/>
              <a:t>19</a:t>
            </a:fld>
            <a:endParaRPr lang="en-IN"/>
          </a:p>
        </p:txBody>
      </p:sp>
      <p:sp>
        <p:nvSpPr>
          <p:cNvPr id="8" name="Rectangle 7"/>
          <p:cNvSpPr/>
          <p:nvPr/>
        </p:nvSpPr>
        <p:spPr>
          <a:xfrm>
            <a:off x="280987" y="3171031"/>
            <a:ext cx="2819400" cy="86177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400" b="1" dirty="0" smtClean="0"/>
              <a:t>Dr. </a:t>
            </a:r>
            <a:r>
              <a:rPr lang="en-US" sz="2400" b="1" dirty="0" err="1" smtClean="0"/>
              <a:t>Meena</a:t>
            </a:r>
            <a:r>
              <a:rPr lang="en-US" sz="2400" b="1" dirty="0" smtClean="0"/>
              <a:t> </a:t>
            </a:r>
            <a:r>
              <a:rPr lang="en-US" sz="2400" b="1" dirty="0" err="1" smtClean="0"/>
              <a:t>Kumari</a:t>
            </a:r>
            <a:endParaRPr lang="en-IN" sz="2400" b="1" dirty="0"/>
          </a:p>
        </p:txBody>
      </p:sp>
      <p:pic>
        <p:nvPicPr>
          <p:cNvPr id="1026" name="Picture 2"/>
          <p:cNvPicPr>
            <a:picLocks noChangeAspect="1" noChangeArrowheads="1"/>
          </p:cNvPicPr>
          <p:nvPr/>
        </p:nvPicPr>
        <p:blipFill>
          <a:blip r:embed="rId2" cstate="print"/>
          <a:srcRect/>
          <a:stretch>
            <a:fillRect/>
          </a:stretch>
        </p:blipFill>
        <p:spPr bwMode="auto">
          <a:xfrm>
            <a:off x="280987" y="351632"/>
            <a:ext cx="2819400" cy="2758854"/>
          </a:xfrm>
          <a:prstGeom prst="rect">
            <a:avLst/>
          </a:prstGeom>
          <a:noFill/>
          <a:ln w="9525">
            <a:solidFill>
              <a:schemeClr val="bg2">
                <a:lumMod val="75000"/>
              </a:schemeClr>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62" y="223411"/>
            <a:ext cx="11341418" cy="937282"/>
          </a:xfrm>
        </p:spPr>
        <p:txBody>
          <a:bodyPr>
            <a:normAutofit/>
          </a:bodyPr>
          <a:lstStyle/>
          <a:p>
            <a:pPr algn="l"/>
            <a:r>
              <a:rPr lang="en-US" sz="4200" b="1" dirty="0" smtClean="0">
                <a:solidFill>
                  <a:srgbClr val="C00000"/>
                </a:solidFill>
                <a:latin typeface="Verdana" pitchFamily="34" charset="0"/>
                <a:ea typeface="Verdana" pitchFamily="34" charset="0"/>
                <a:cs typeface="Verdana" pitchFamily="34" charset="0"/>
              </a:rPr>
              <a:t>FACULTY MEMBERS:</a:t>
            </a:r>
            <a:endParaRPr lang="en-IN" sz="4200" dirty="0">
              <a:solidFill>
                <a:srgbClr val="C00000"/>
              </a:solidFill>
              <a:latin typeface="Verdana" pitchFamily="34" charset="0"/>
              <a:ea typeface="Verdana" pitchFamily="34" charset="0"/>
              <a:cs typeface="Verdana" pitchFamily="34" charset="0"/>
            </a:endParaRPr>
          </a:p>
        </p:txBody>
      </p:sp>
      <p:sp>
        <p:nvSpPr>
          <p:cNvPr id="3" name="Content Placeholder 2"/>
          <p:cNvSpPr>
            <a:spLocks noGrp="1"/>
          </p:cNvSpPr>
          <p:nvPr>
            <p:ph sz="quarter" idx="1"/>
          </p:nvPr>
        </p:nvSpPr>
        <p:spPr>
          <a:xfrm>
            <a:off x="204787" y="1160692"/>
            <a:ext cx="8610601" cy="5363139"/>
          </a:xfrm>
        </p:spPr>
        <p:txBody>
          <a:bodyPr>
            <a:noAutofit/>
          </a:bodyPr>
          <a:lstStyle/>
          <a:p>
            <a:pPr>
              <a:lnSpc>
                <a:spcPct val="170000"/>
              </a:lnSpc>
              <a:spcBef>
                <a:spcPts val="0"/>
              </a:spcBef>
            </a:pPr>
            <a:r>
              <a:rPr lang="en-US" sz="23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Dr</a:t>
            </a:r>
            <a:r>
              <a:rPr lang="en-US" sz="2300" b="1" dirty="0">
                <a:ln w="1905"/>
                <a:effectLst>
                  <a:innerShdw blurRad="69850" dist="43180" dir="5400000">
                    <a:srgbClr val="000000">
                      <a:alpha val="65000"/>
                    </a:srgbClr>
                  </a:innerShdw>
                </a:effectLst>
                <a:latin typeface="Verdana" pitchFamily="34" charset="0"/>
                <a:ea typeface="Verdana" pitchFamily="34" charset="0"/>
                <a:cs typeface="Verdana" pitchFamily="34" charset="0"/>
              </a:rPr>
              <a:t>. </a:t>
            </a:r>
            <a:r>
              <a:rPr lang="en-US" sz="2300" b="1" dirty="0" err="1"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Shashi</a:t>
            </a:r>
            <a:r>
              <a:rPr lang="en-US" sz="23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 </a:t>
            </a:r>
            <a:r>
              <a:rPr lang="en-US" sz="2300" b="1" dirty="0" err="1"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Bhushan</a:t>
            </a:r>
            <a:r>
              <a:rPr lang="en-US" sz="23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 </a:t>
            </a:r>
            <a:r>
              <a:rPr lang="en-US" sz="2300" b="1" dirty="0" err="1"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Tiwary</a:t>
            </a:r>
            <a:r>
              <a:rPr lang="en-US" sz="23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 (H.O.D</a:t>
            </a:r>
            <a:r>
              <a:rPr lang="en-US" sz="23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a:t>
            </a:r>
            <a:endParaRPr lang="en-IN" sz="2300" b="1" dirty="0">
              <a:ln w="1905"/>
              <a:effectLst>
                <a:innerShdw blurRad="69850" dist="43180" dir="5400000">
                  <a:srgbClr val="000000">
                    <a:alpha val="65000"/>
                  </a:srgbClr>
                </a:innerShdw>
              </a:effectLst>
              <a:latin typeface="Verdana" pitchFamily="34" charset="0"/>
              <a:ea typeface="Verdana" pitchFamily="34" charset="0"/>
              <a:cs typeface="Verdana" pitchFamily="34" charset="0"/>
            </a:endParaRPr>
          </a:p>
          <a:p>
            <a:pPr>
              <a:lnSpc>
                <a:spcPct val="170000"/>
              </a:lnSpc>
              <a:spcBef>
                <a:spcPts val="0"/>
              </a:spcBef>
            </a:pPr>
            <a:r>
              <a:rPr lang="en-US" sz="23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Dr. Vijay Kumar </a:t>
            </a:r>
            <a:r>
              <a:rPr lang="en-US" sz="2300" b="1" dirty="0" err="1"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Mishra</a:t>
            </a:r>
            <a:r>
              <a:rPr lang="en-US" sz="23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 </a:t>
            </a:r>
          </a:p>
          <a:p>
            <a:pPr>
              <a:lnSpc>
                <a:spcPct val="170000"/>
              </a:lnSpc>
              <a:spcBef>
                <a:spcPts val="0"/>
              </a:spcBef>
            </a:pPr>
            <a:r>
              <a:rPr lang="en-US" sz="23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Dr. </a:t>
            </a:r>
            <a:r>
              <a:rPr lang="en-US" sz="2300" b="1" dirty="0" err="1"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Brajendra</a:t>
            </a:r>
            <a:r>
              <a:rPr lang="en-US" sz="23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 </a:t>
            </a:r>
            <a:r>
              <a:rPr lang="en-US" sz="2300" b="1" dirty="0" err="1"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nath</a:t>
            </a:r>
            <a:r>
              <a:rPr lang="en-US" sz="23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 </a:t>
            </a:r>
            <a:r>
              <a:rPr lang="en-US" sz="2300" b="1" dirty="0" err="1"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Ojha</a:t>
            </a:r>
            <a:r>
              <a:rPr lang="en-US" sz="23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 </a:t>
            </a:r>
          </a:p>
          <a:p>
            <a:pPr>
              <a:lnSpc>
                <a:spcPct val="170000"/>
              </a:lnSpc>
              <a:spcBef>
                <a:spcPts val="0"/>
              </a:spcBef>
            </a:pPr>
            <a:r>
              <a:rPr lang="en-US" sz="23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Dr. Jay </a:t>
            </a:r>
            <a:r>
              <a:rPr lang="en-US" sz="2300" b="1" dirty="0" err="1"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Prakash</a:t>
            </a:r>
            <a:r>
              <a:rPr lang="en-US" sz="23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 Narayan </a:t>
            </a:r>
          </a:p>
          <a:p>
            <a:pPr>
              <a:lnSpc>
                <a:spcPct val="170000"/>
              </a:lnSpc>
              <a:spcBef>
                <a:spcPts val="0"/>
              </a:spcBef>
            </a:pPr>
            <a:r>
              <a:rPr lang="en-US" sz="23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Mr. </a:t>
            </a:r>
            <a:r>
              <a:rPr lang="en-US" sz="2300" b="1" dirty="0" err="1"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Dhirendra</a:t>
            </a:r>
            <a:r>
              <a:rPr lang="en-US" sz="23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 </a:t>
            </a:r>
            <a:r>
              <a:rPr lang="en-US" sz="2300" b="1" dirty="0" err="1"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Dwivedi</a:t>
            </a:r>
            <a:r>
              <a:rPr lang="en-US" sz="23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 </a:t>
            </a:r>
          </a:p>
          <a:p>
            <a:pPr>
              <a:lnSpc>
                <a:spcPct val="170000"/>
              </a:lnSpc>
              <a:spcBef>
                <a:spcPts val="0"/>
              </a:spcBef>
            </a:pPr>
            <a:r>
              <a:rPr lang="en-US" sz="23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Dr. A. </a:t>
            </a:r>
            <a:r>
              <a:rPr lang="en-US" sz="2300" b="1" dirty="0" err="1"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Lata</a:t>
            </a:r>
            <a:r>
              <a:rPr lang="en-US" sz="23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 </a:t>
            </a:r>
          </a:p>
          <a:p>
            <a:pPr>
              <a:lnSpc>
                <a:spcPct val="170000"/>
              </a:lnSpc>
              <a:spcBef>
                <a:spcPts val="0"/>
              </a:spcBef>
            </a:pPr>
            <a:r>
              <a:rPr lang="en-US" sz="23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Dr. </a:t>
            </a:r>
            <a:r>
              <a:rPr lang="en-US" sz="2300" b="1" dirty="0" err="1"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Meena</a:t>
            </a:r>
            <a:endParaRPr lang="en-US" sz="23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endParaRPr>
          </a:p>
          <a:p>
            <a:pPr>
              <a:lnSpc>
                <a:spcPct val="170000"/>
              </a:lnSpc>
              <a:spcBef>
                <a:spcPts val="0"/>
              </a:spcBef>
            </a:pPr>
            <a:endParaRPr lang="en-US" sz="23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endParaRPr>
          </a:p>
          <a:p>
            <a:pPr>
              <a:lnSpc>
                <a:spcPct val="170000"/>
              </a:lnSpc>
              <a:spcBef>
                <a:spcPts val="0"/>
              </a:spcBef>
            </a:pPr>
            <a:endParaRPr lang="en-IN" sz="2300" b="1" dirty="0">
              <a:ln w="1905"/>
              <a:effectLst>
                <a:innerShdw blurRad="69850" dist="43180" dir="5400000">
                  <a:srgbClr val="000000">
                    <a:alpha val="65000"/>
                  </a:srgbClr>
                </a:innerShdw>
              </a:effectLst>
              <a:latin typeface="Verdana" pitchFamily="34" charset="0"/>
              <a:ea typeface="Verdana" pitchFamily="34" charset="0"/>
              <a:cs typeface="Verdana" pitchFamily="34" charset="0"/>
            </a:endParaRPr>
          </a:p>
          <a:p>
            <a:pPr>
              <a:lnSpc>
                <a:spcPct val="170000"/>
              </a:lnSpc>
              <a:spcBef>
                <a:spcPts val="0"/>
              </a:spcBef>
              <a:buNone/>
            </a:pPr>
            <a:endParaRPr lang="en-IN" sz="2300" dirty="0">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5"/>
          </p:nvPr>
        </p:nvSpPr>
        <p:spPr/>
        <p:txBody>
          <a:bodyPr/>
          <a:lstStyle/>
          <a:p>
            <a:fld id="{1B658E46-CCD7-460D-A0CB-7B608B4EAEC4}" type="slidenum">
              <a:rPr lang="en-IN" smtClean="0"/>
              <a:pPr/>
              <a:t>2</a:t>
            </a:fld>
            <a:endParaRPr lang="en-IN"/>
          </a:p>
        </p:txBody>
      </p:sp>
      <p:pic>
        <p:nvPicPr>
          <p:cNvPr id="47105" name="Picture 1" descr="C:\Users\HP_PC\Desktop\images (1).jpg"/>
          <p:cNvPicPr>
            <a:picLocks noChangeAspect="1" noChangeArrowheads="1"/>
          </p:cNvPicPr>
          <p:nvPr/>
        </p:nvPicPr>
        <p:blipFill>
          <a:blip r:embed="rId3" cstate="print"/>
          <a:srcRect/>
          <a:stretch>
            <a:fillRect/>
          </a:stretch>
        </p:blipFill>
        <p:spPr bwMode="auto">
          <a:xfrm>
            <a:off x="10711340" y="1"/>
            <a:ext cx="1260158" cy="1228705"/>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4852987" y="1418431"/>
            <a:ext cx="7124700" cy="548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4031374953"/>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 y="302802"/>
            <a:ext cx="11734800" cy="103943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1900" b="1" dirty="0" smtClean="0">
                <a:solidFill>
                  <a:srgbClr val="C00000"/>
                </a:solidFill>
                <a:latin typeface="Verdana" pitchFamily="34" charset="0"/>
                <a:ea typeface="Verdana" pitchFamily="34" charset="0"/>
                <a:cs typeface="Verdana" pitchFamily="34" charset="0"/>
              </a:rPr>
              <a:t/>
            </a:r>
            <a:br>
              <a:rPr lang="en-US" sz="1900" b="1" dirty="0" smtClean="0">
                <a:solidFill>
                  <a:srgbClr val="C00000"/>
                </a:solidFill>
                <a:latin typeface="Verdana" pitchFamily="34" charset="0"/>
                <a:ea typeface="Verdana" pitchFamily="34" charset="0"/>
                <a:cs typeface="Verdana" pitchFamily="34" charset="0"/>
              </a:rPr>
            </a:br>
            <a:r>
              <a:rPr lang="en-IN" sz="2000" b="1" dirty="0" smtClean="0"/>
              <a:t/>
            </a:r>
            <a:br>
              <a:rPr lang="en-IN" sz="2000" b="1" dirty="0" smtClean="0"/>
            </a:br>
            <a:r>
              <a:rPr lang="en-US" sz="1900" b="1" dirty="0" smtClean="0">
                <a:solidFill>
                  <a:srgbClr val="C00000"/>
                </a:solidFill>
                <a:latin typeface="Verdana" pitchFamily="34" charset="0"/>
                <a:ea typeface="Verdana" pitchFamily="34" charset="0"/>
                <a:cs typeface="Verdana" pitchFamily="34" charset="0"/>
              </a:rPr>
              <a:t> RESEARCH OUTPUT </a:t>
            </a:r>
            <a:br>
              <a:rPr lang="en-US" sz="1900" b="1" dirty="0" smtClean="0">
                <a:solidFill>
                  <a:srgbClr val="C00000"/>
                </a:solidFill>
                <a:latin typeface="Verdana" pitchFamily="34" charset="0"/>
                <a:ea typeface="Verdana" pitchFamily="34" charset="0"/>
                <a:cs typeface="Verdana" pitchFamily="34" charset="0"/>
              </a:rPr>
            </a:br>
            <a:endParaRPr lang="en-IN" sz="1900" dirty="0"/>
          </a:p>
        </p:txBody>
      </p:sp>
      <p:sp>
        <p:nvSpPr>
          <p:cNvPr id="4" name="Slide Number Placeholder 3"/>
          <p:cNvSpPr>
            <a:spLocks noGrp="1"/>
          </p:cNvSpPr>
          <p:nvPr>
            <p:ph type="sldNum" sz="quarter" idx="15"/>
          </p:nvPr>
        </p:nvSpPr>
        <p:spPr/>
        <p:txBody>
          <a:bodyPr/>
          <a:lstStyle/>
          <a:p>
            <a:fld id="{1B658E46-CCD7-460D-A0CB-7B608B4EAEC4}" type="slidenum">
              <a:rPr lang="en-IN" smtClean="0"/>
              <a:pPr/>
              <a:t>20</a:t>
            </a:fld>
            <a:endParaRPr lang="en-IN"/>
          </a:p>
        </p:txBody>
      </p:sp>
      <p:pic>
        <p:nvPicPr>
          <p:cNvPr id="6" name="Picture 1" descr="C:\Users\HP_PC\Desktop\images (1).jpg"/>
          <p:cNvPicPr>
            <a:picLocks noChangeAspect="1" noChangeArrowheads="1"/>
          </p:cNvPicPr>
          <p:nvPr/>
        </p:nvPicPr>
        <p:blipFill>
          <a:blip r:embed="rId2" cstate="print"/>
          <a:srcRect/>
          <a:stretch>
            <a:fillRect/>
          </a:stretch>
        </p:blipFill>
        <p:spPr bwMode="auto">
          <a:xfrm>
            <a:off x="11101386" y="1"/>
            <a:ext cx="870111" cy="1228705"/>
          </a:xfrm>
          <a:prstGeom prst="rect">
            <a:avLst/>
          </a:prstGeom>
          <a:ln>
            <a:noFill/>
          </a:ln>
          <a:effectLst>
            <a:outerShdw blurRad="292100" dist="139700" dir="2700000" algn="tl" rotWithShape="0">
              <a:srgbClr val="333333">
                <a:alpha val="65000"/>
              </a:srgbClr>
            </a:outerShdw>
          </a:effectLst>
        </p:spPr>
      </p:pic>
      <p:graphicFrame>
        <p:nvGraphicFramePr>
          <p:cNvPr id="10" name="Content Placeholder 9"/>
          <p:cNvGraphicFramePr>
            <a:graphicFrameLocks noGrp="1"/>
          </p:cNvGraphicFramePr>
          <p:nvPr>
            <p:ph sz="quarter" idx="1"/>
          </p:nvPr>
        </p:nvGraphicFramePr>
        <p:xfrm>
          <a:off x="357187" y="1418431"/>
          <a:ext cx="115824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1B658E46-CCD7-460D-A0CB-7B608B4EAEC4}" type="slidenum">
              <a:rPr lang="en-IN" smtClean="0"/>
              <a:pPr/>
              <a:t>21</a:t>
            </a:fld>
            <a:endParaRPr lang="en-IN"/>
          </a:p>
        </p:txBody>
      </p:sp>
      <p:sp>
        <p:nvSpPr>
          <p:cNvPr id="5" name="TextBox 4"/>
          <p:cNvSpPr txBox="1"/>
          <p:nvPr/>
        </p:nvSpPr>
        <p:spPr>
          <a:xfrm>
            <a:off x="148153" y="345639"/>
            <a:ext cx="11213671" cy="652872"/>
          </a:xfrm>
          <a:prstGeom prst="rect">
            <a:avLst/>
          </a:prstGeom>
          <a:noFill/>
        </p:spPr>
        <p:txBody>
          <a:bodyPr wrap="square" lIns="113157" tIns="56579" rIns="113157" bIns="56579" rtlCol="0">
            <a:spAutoFit/>
          </a:bodyPr>
          <a:lstStyle/>
          <a:p>
            <a:r>
              <a:rPr lang="en-US" sz="3500" b="1" dirty="0" smtClean="0">
                <a:solidFill>
                  <a:srgbClr val="C00000"/>
                </a:solidFill>
                <a:latin typeface="Verdana" pitchFamily="34" charset="0"/>
                <a:ea typeface="Verdana" pitchFamily="34" charset="0"/>
                <a:cs typeface="Verdana" pitchFamily="34" charset="0"/>
              </a:rPr>
              <a:t>TEACHING LEARNING METHODS</a:t>
            </a:r>
            <a:endParaRPr lang="en-IN" sz="3500" dirty="0">
              <a:solidFill>
                <a:srgbClr val="C00000"/>
              </a:solidFill>
              <a:latin typeface="Verdana" pitchFamily="34" charset="0"/>
              <a:ea typeface="Verdana" pitchFamily="34" charset="0"/>
              <a:cs typeface="Verdana" pitchFamily="34" charset="0"/>
            </a:endParaRPr>
          </a:p>
        </p:txBody>
      </p:sp>
      <p:graphicFrame>
        <p:nvGraphicFramePr>
          <p:cNvPr id="7" name="Diagram 6"/>
          <p:cNvGraphicFramePr/>
          <p:nvPr>
            <p:extLst>
              <p:ext uri="{D42A27DB-BD31-4B8C-83A1-F6EECF244321}">
                <p14:modId xmlns:p14="http://schemas.microsoft.com/office/powerpoint/2010/main" xmlns="" val="2571331567"/>
              </p:ext>
            </p:extLst>
          </p:nvPr>
        </p:nvGraphicFramePr>
        <p:xfrm>
          <a:off x="1239751" y="1160693"/>
          <a:ext cx="9824367" cy="6113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 descr="C:\Users\HP_PC\Desktop\images (1).jpg"/>
          <p:cNvPicPr>
            <a:picLocks noChangeAspect="1" noChangeArrowheads="1"/>
          </p:cNvPicPr>
          <p:nvPr/>
        </p:nvPicPr>
        <p:blipFill>
          <a:blip r:embed="rId7" cstate="print"/>
          <a:srcRect/>
          <a:stretch>
            <a:fillRect/>
          </a:stretch>
        </p:blipFill>
        <p:spPr bwMode="auto">
          <a:xfrm>
            <a:off x="10921369" y="2"/>
            <a:ext cx="1050129" cy="10239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447601797"/>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79" y="302802"/>
            <a:ext cx="10291287" cy="734629"/>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IN" sz="2500" b="1" dirty="0" smtClean="0"/>
              <a:t>STUDENTS FROFILE </a:t>
            </a:r>
            <a:br>
              <a:rPr lang="en-IN" sz="2500" b="1" dirty="0" smtClean="0"/>
            </a:br>
            <a:r>
              <a:rPr lang="en-IN" sz="2500" b="1" dirty="0" smtClean="0"/>
              <a:t>admission to honours &amp; General course</a:t>
            </a:r>
            <a:endParaRPr lang="en-IN" sz="2500" b="1" dirty="0"/>
          </a:p>
        </p:txBody>
      </p:sp>
      <p:graphicFrame>
        <p:nvGraphicFramePr>
          <p:cNvPr id="5" name="Content Placeholder 4"/>
          <p:cNvGraphicFramePr>
            <a:graphicFrameLocks noGrp="1"/>
          </p:cNvGraphicFramePr>
          <p:nvPr>
            <p:ph sz="quarter" idx="1"/>
          </p:nvPr>
        </p:nvGraphicFramePr>
        <p:xfrm>
          <a:off x="630238" y="4573114"/>
          <a:ext cx="10318752" cy="2560320"/>
        </p:xfrm>
        <a:graphic>
          <a:graphicData uri="http://schemas.openxmlformats.org/drawingml/2006/table">
            <a:tbl>
              <a:tblPr firstRow="1" bandRow="1">
                <a:tableStyleId>{5C22544A-7EE6-4342-B048-85BDC9FD1C3A}</a:tableStyleId>
              </a:tblPr>
              <a:tblGrid>
                <a:gridCol w="1289844"/>
                <a:gridCol w="1289844"/>
                <a:gridCol w="1289844"/>
                <a:gridCol w="1289844"/>
                <a:gridCol w="1289844"/>
                <a:gridCol w="1289844"/>
                <a:gridCol w="1289844"/>
                <a:gridCol w="1289844"/>
              </a:tblGrid>
              <a:tr h="348343">
                <a:tc>
                  <a:txBody>
                    <a:bodyPr/>
                    <a:lstStyle/>
                    <a:p>
                      <a:endParaRPr lang="en-IN" dirty="0"/>
                    </a:p>
                  </a:txBody>
                  <a:tcPr/>
                </a:tc>
                <a:tc>
                  <a:txBody>
                    <a:bodyPr/>
                    <a:lstStyle/>
                    <a:p>
                      <a:endParaRPr lang="en-IN" dirty="0"/>
                    </a:p>
                  </a:txBody>
                  <a:tcPr/>
                </a:tc>
                <a:tc gridSpan="3">
                  <a:txBody>
                    <a:bodyPr/>
                    <a:lstStyle/>
                    <a:p>
                      <a:r>
                        <a:rPr lang="en-IN" dirty="0" smtClean="0"/>
                        <a:t>Honours</a:t>
                      </a:r>
                      <a:endParaRPr lang="en-IN" dirty="0"/>
                    </a:p>
                  </a:txBody>
                  <a:tcPr/>
                </a:tc>
                <a:tc hMerge="1">
                  <a:txBody>
                    <a:bodyPr/>
                    <a:lstStyle/>
                    <a:p>
                      <a:endParaRPr lang="en-IN" dirty="0"/>
                    </a:p>
                  </a:txBody>
                  <a:tcPr/>
                </a:tc>
                <a:tc hMerge="1">
                  <a:txBody>
                    <a:bodyPr/>
                    <a:lstStyle/>
                    <a:p>
                      <a:endParaRPr lang="en-IN" dirty="0"/>
                    </a:p>
                  </a:txBody>
                  <a:tcPr/>
                </a:tc>
                <a:tc gridSpan="3">
                  <a:txBody>
                    <a:bodyPr/>
                    <a:lstStyle/>
                    <a:p>
                      <a:r>
                        <a:rPr lang="en-IN" dirty="0" smtClean="0"/>
                        <a:t>General</a:t>
                      </a:r>
                      <a:endParaRPr lang="en-IN" dirty="0"/>
                    </a:p>
                  </a:txBody>
                  <a:tcPr/>
                </a:tc>
                <a:tc hMerge="1">
                  <a:txBody>
                    <a:bodyPr/>
                    <a:lstStyle/>
                    <a:p>
                      <a:endParaRPr lang="en-IN" dirty="0"/>
                    </a:p>
                  </a:txBody>
                  <a:tcPr/>
                </a:tc>
                <a:tc hMerge="1">
                  <a:txBody>
                    <a:bodyPr/>
                    <a:lstStyle/>
                    <a:p>
                      <a:endParaRPr lang="en-IN" dirty="0"/>
                    </a:p>
                  </a:txBody>
                  <a:tcPr/>
                </a:tc>
              </a:tr>
              <a:tr h="348343">
                <a:tc>
                  <a:txBody>
                    <a:bodyPr/>
                    <a:lstStyle/>
                    <a:p>
                      <a:r>
                        <a:rPr lang="en-IN" dirty="0" err="1" smtClean="0"/>
                        <a:t>Sl.No</a:t>
                      </a:r>
                      <a:endParaRPr lang="en-IN" dirty="0"/>
                    </a:p>
                  </a:txBody>
                  <a:tcPr/>
                </a:tc>
                <a:tc>
                  <a:txBody>
                    <a:bodyPr/>
                    <a:lstStyle/>
                    <a:p>
                      <a:r>
                        <a:rPr lang="en-IN" dirty="0" smtClean="0"/>
                        <a:t>Year</a:t>
                      </a:r>
                      <a:endParaRPr lang="en-IN" dirty="0"/>
                    </a:p>
                  </a:txBody>
                  <a:tcPr/>
                </a:tc>
                <a:tc>
                  <a:txBody>
                    <a:bodyPr/>
                    <a:lstStyle/>
                    <a:p>
                      <a:r>
                        <a:rPr lang="en-IN" dirty="0" smtClean="0"/>
                        <a:t>Female</a:t>
                      </a:r>
                      <a:endParaRPr lang="en-IN" dirty="0"/>
                    </a:p>
                  </a:txBody>
                  <a:tcPr/>
                </a:tc>
                <a:tc>
                  <a:txBody>
                    <a:bodyPr/>
                    <a:lstStyle/>
                    <a:p>
                      <a:r>
                        <a:rPr lang="en-IN" dirty="0" smtClean="0"/>
                        <a:t>Male</a:t>
                      </a:r>
                      <a:endParaRPr lang="en-IN" dirty="0"/>
                    </a:p>
                  </a:txBody>
                  <a:tcPr/>
                </a:tc>
                <a:tc>
                  <a:txBody>
                    <a:bodyPr/>
                    <a:lstStyle/>
                    <a:p>
                      <a:r>
                        <a:rPr lang="en-IN" dirty="0" smtClean="0"/>
                        <a:t>Total</a:t>
                      </a:r>
                      <a:endParaRPr lang="en-IN" dirty="0"/>
                    </a:p>
                  </a:txBody>
                  <a:tcPr/>
                </a:tc>
                <a:tc>
                  <a:txBody>
                    <a:bodyPr/>
                    <a:lstStyle/>
                    <a:p>
                      <a:r>
                        <a:rPr lang="en-IN" dirty="0" smtClean="0"/>
                        <a:t>Female</a:t>
                      </a:r>
                      <a:endParaRPr lang="en-IN" dirty="0"/>
                    </a:p>
                  </a:txBody>
                  <a:tcPr/>
                </a:tc>
                <a:tc>
                  <a:txBody>
                    <a:bodyPr/>
                    <a:lstStyle/>
                    <a:p>
                      <a:r>
                        <a:rPr lang="en-IN" dirty="0" smtClean="0"/>
                        <a:t>Male</a:t>
                      </a:r>
                      <a:endParaRPr lang="en-IN" dirty="0"/>
                    </a:p>
                  </a:txBody>
                  <a:tcPr/>
                </a:tc>
                <a:tc>
                  <a:txBody>
                    <a:bodyPr/>
                    <a:lstStyle/>
                    <a:p>
                      <a:r>
                        <a:rPr lang="en-IN" dirty="0" smtClean="0"/>
                        <a:t>Total</a:t>
                      </a:r>
                      <a:endParaRPr lang="en-IN" dirty="0"/>
                    </a:p>
                  </a:txBody>
                  <a:tcPr/>
                </a:tc>
              </a:tr>
              <a:tr h="348343">
                <a:tc>
                  <a:txBody>
                    <a:bodyPr/>
                    <a:lstStyle/>
                    <a:p>
                      <a:r>
                        <a:rPr lang="en-IN" dirty="0" smtClean="0"/>
                        <a:t>1</a:t>
                      </a:r>
                      <a:endParaRPr lang="en-IN" dirty="0"/>
                    </a:p>
                  </a:txBody>
                  <a:tcPr/>
                </a:tc>
                <a:tc>
                  <a:txBody>
                    <a:bodyPr/>
                    <a:lstStyle/>
                    <a:p>
                      <a:r>
                        <a:rPr lang="en-IN" dirty="0" smtClean="0"/>
                        <a:t>2018-19</a:t>
                      </a:r>
                      <a:endParaRPr lang="en-IN" dirty="0"/>
                    </a:p>
                  </a:txBody>
                  <a:tcPr/>
                </a:tc>
                <a:tc>
                  <a:txBody>
                    <a:bodyPr/>
                    <a:lstStyle/>
                    <a:p>
                      <a:r>
                        <a:rPr lang="en-IN" dirty="0" smtClean="0"/>
                        <a:t>105</a:t>
                      </a:r>
                      <a:endParaRPr lang="en-IN" dirty="0"/>
                    </a:p>
                  </a:txBody>
                  <a:tcPr/>
                </a:tc>
                <a:tc>
                  <a:txBody>
                    <a:bodyPr/>
                    <a:lstStyle/>
                    <a:p>
                      <a:r>
                        <a:rPr lang="en-IN" dirty="0" smtClean="0"/>
                        <a:t>198</a:t>
                      </a:r>
                      <a:endParaRPr lang="en-IN" dirty="0"/>
                    </a:p>
                  </a:txBody>
                  <a:tcPr/>
                </a:tc>
                <a:tc>
                  <a:txBody>
                    <a:bodyPr/>
                    <a:lstStyle/>
                    <a:p>
                      <a:r>
                        <a:rPr lang="en-IN" dirty="0" smtClean="0"/>
                        <a:t>303</a:t>
                      </a:r>
                      <a:endParaRPr lang="en-IN" dirty="0"/>
                    </a:p>
                  </a:txBody>
                  <a:tcPr/>
                </a:tc>
                <a:tc>
                  <a:txBody>
                    <a:bodyPr/>
                    <a:lstStyle/>
                    <a:p>
                      <a:r>
                        <a:rPr lang="en-IN" dirty="0" smtClean="0"/>
                        <a:t>30</a:t>
                      </a:r>
                      <a:endParaRPr lang="en-IN" dirty="0"/>
                    </a:p>
                  </a:txBody>
                  <a:tcPr/>
                </a:tc>
                <a:tc>
                  <a:txBody>
                    <a:bodyPr/>
                    <a:lstStyle/>
                    <a:p>
                      <a:r>
                        <a:rPr lang="en-IN" dirty="0" smtClean="0"/>
                        <a:t>59</a:t>
                      </a:r>
                      <a:endParaRPr lang="en-IN" dirty="0"/>
                    </a:p>
                  </a:txBody>
                  <a:tcPr/>
                </a:tc>
                <a:tc>
                  <a:txBody>
                    <a:bodyPr/>
                    <a:lstStyle/>
                    <a:p>
                      <a:r>
                        <a:rPr lang="en-IN" dirty="0" smtClean="0"/>
                        <a:t>89</a:t>
                      </a:r>
                      <a:endParaRPr lang="en-IN" dirty="0"/>
                    </a:p>
                  </a:txBody>
                  <a:tcPr/>
                </a:tc>
              </a:tr>
              <a:tr h="348343">
                <a:tc>
                  <a:txBody>
                    <a:bodyPr/>
                    <a:lstStyle/>
                    <a:p>
                      <a:r>
                        <a:rPr lang="en-IN" dirty="0" smtClean="0"/>
                        <a:t>2</a:t>
                      </a:r>
                      <a:endParaRPr lang="en-IN" dirty="0"/>
                    </a:p>
                  </a:txBody>
                  <a:tcPr/>
                </a:tc>
                <a:tc>
                  <a:txBody>
                    <a:bodyPr/>
                    <a:lstStyle/>
                    <a:p>
                      <a:r>
                        <a:rPr lang="en-IN" dirty="0" smtClean="0"/>
                        <a:t>2017-18</a:t>
                      </a:r>
                      <a:endParaRPr lang="en-IN" dirty="0"/>
                    </a:p>
                  </a:txBody>
                  <a:tcPr/>
                </a:tc>
                <a:tc>
                  <a:txBody>
                    <a:bodyPr/>
                    <a:lstStyle/>
                    <a:p>
                      <a:r>
                        <a:rPr lang="en-IN" dirty="0" smtClean="0"/>
                        <a:t>180</a:t>
                      </a:r>
                      <a:endParaRPr lang="en-IN" dirty="0"/>
                    </a:p>
                  </a:txBody>
                  <a:tcPr/>
                </a:tc>
                <a:tc>
                  <a:txBody>
                    <a:bodyPr/>
                    <a:lstStyle/>
                    <a:p>
                      <a:r>
                        <a:rPr lang="en-IN" dirty="0" smtClean="0"/>
                        <a:t>235</a:t>
                      </a:r>
                      <a:endParaRPr lang="en-IN" dirty="0"/>
                    </a:p>
                  </a:txBody>
                  <a:tcPr/>
                </a:tc>
                <a:tc>
                  <a:txBody>
                    <a:bodyPr/>
                    <a:lstStyle/>
                    <a:p>
                      <a:r>
                        <a:rPr lang="en-IN" dirty="0" smtClean="0"/>
                        <a:t>415</a:t>
                      </a:r>
                      <a:endParaRPr lang="en-IN" dirty="0"/>
                    </a:p>
                  </a:txBody>
                  <a:tcPr/>
                </a:tc>
                <a:tc>
                  <a:txBody>
                    <a:bodyPr/>
                    <a:lstStyle/>
                    <a:p>
                      <a:r>
                        <a:rPr lang="en-IN" dirty="0" smtClean="0"/>
                        <a:t>44</a:t>
                      </a:r>
                      <a:endParaRPr lang="en-IN" dirty="0"/>
                    </a:p>
                  </a:txBody>
                  <a:tcPr/>
                </a:tc>
                <a:tc>
                  <a:txBody>
                    <a:bodyPr/>
                    <a:lstStyle/>
                    <a:p>
                      <a:r>
                        <a:rPr lang="en-IN" dirty="0" smtClean="0"/>
                        <a:t>84</a:t>
                      </a:r>
                      <a:endParaRPr lang="en-IN" dirty="0"/>
                    </a:p>
                  </a:txBody>
                  <a:tcPr/>
                </a:tc>
                <a:tc>
                  <a:txBody>
                    <a:bodyPr/>
                    <a:lstStyle/>
                    <a:p>
                      <a:r>
                        <a:rPr lang="en-IN" dirty="0" smtClean="0"/>
                        <a:t>128</a:t>
                      </a:r>
                      <a:endParaRPr lang="en-IN" dirty="0"/>
                    </a:p>
                  </a:txBody>
                  <a:tcPr/>
                </a:tc>
              </a:tr>
              <a:tr h="348343">
                <a:tc>
                  <a:txBody>
                    <a:bodyPr/>
                    <a:lstStyle/>
                    <a:p>
                      <a:r>
                        <a:rPr lang="en-IN" dirty="0" smtClean="0"/>
                        <a:t>3</a:t>
                      </a:r>
                      <a:endParaRPr lang="en-IN" dirty="0"/>
                    </a:p>
                  </a:txBody>
                  <a:tcPr/>
                </a:tc>
                <a:tc>
                  <a:txBody>
                    <a:bodyPr/>
                    <a:lstStyle/>
                    <a:p>
                      <a:r>
                        <a:rPr lang="en-IN" dirty="0" smtClean="0"/>
                        <a:t>2016-17</a:t>
                      </a:r>
                      <a:endParaRPr lang="en-IN" dirty="0"/>
                    </a:p>
                  </a:txBody>
                  <a:tcPr/>
                </a:tc>
                <a:tc>
                  <a:txBody>
                    <a:bodyPr/>
                    <a:lstStyle/>
                    <a:p>
                      <a:r>
                        <a:rPr lang="en-IN" dirty="0" smtClean="0"/>
                        <a:t>81</a:t>
                      </a:r>
                      <a:endParaRPr lang="en-IN" dirty="0"/>
                    </a:p>
                  </a:txBody>
                  <a:tcPr/>
                </a:tc>
                <a:tc>
                  <a:txBody>
                    <a:bodyPr/>
                    <a:lstStyle/>
                    <a:p>
                      <a:r>
                        <a:rPr lang="en-IN" dirty="0" smtClean="0"/>
                        <a:t>190</a:t>
                      </a:r>
                      <a:endParaRPr lang="en-IN" dirty="0"/>
                    </a:p>
                  </a:txBody>
                  <a:tcPr/>
                </a:tc>
                <a:tc>
                  <a:txBody>
                    <a:bodyPr/>
                    <a:lstStyle/>
                    <a:p>
                      <a:r>
                        <a:rPr lang="en-IN" dirty="0" smtClean="0"/>
                        <a:t>271</a:t>
                      </a:r>
                      <a:endParaRPr lang="en-IN" dirty="0"/>
                    </a:p>
                  </a:txBody>
                  <a:tcPr/>
                </a:tc>
                <a:tc>
                  <a:txBody>
                    <a:bodyPr/>
                    <a:lstStyle/>
                    <a:p>
                      <a:r>
                        <a:rPr lang="en-IN" dirty="0" smtClean="0"/>
                        <a:t>20</a:t>
                      </a:r>
                      <a:endParaRPr lang="en-IN" dirty="0"/>
                    </a:p>
                  </a:txBody>
                  <a:tcPr/>
                </a:tc>
                <a:tc>
                  <a:txBody>
                    <a:bodyPr/>
                    <a:lstStyle/>
                    <a:p>
                      <a:r>
                        <a:rPr lang="en-IN" dirty="0" smtClean="0"/>
                        <a:t>56</a:t>
                      </a:r>
                      <a:endParaRPr lang="en-IN" dirty="0"/>
                    </a:p>
                  </a:txBody>
                  <a:tcPr/>
                </a:tc>
                <a:tc>
                  <a:txBody>
                    <a:bodyPr/>
                    <a:lstStyle/>
                    <a:p>
                      <a:r>
                        <a:rPr lang="en-IN" dirty="0" smtClean="0"/>
                        <a:t>76</a:t>
                      </a:r>
                      <a:endParaRPr lang="en-IN" dirty="0"/>
                    </a:p>
                  </a:txBody>
                  <a:tcPr/>
                </a:tc>
              </a:tr>
              <a:tr h="348343">
                <a:tc>
                  <a:txBody>
                    <a:bodyPr/>
                    <a:lstStyle/>
                    <a:p>
                      <a:r>
                        <a:rPr lang="en-IN" dirty="0" smtClean="0"/>
                        <a:t>4</a:t>
                      </a:r>
                      <a:endParaRPr lang="en-IN" dirty="0"/>
                    </a:p>
                  </a:txBody>
                  <a:tcPr/>
                </a:tc>
                <a:tc>
                  <a:txBody>
                    <a:bodyPr/>
                    <a:lstStyle/>
                    <a:p>
                      <a:r>
                        <a:rPr lang="en-IN" dirty="0" smtClean="0"/>
                        <a:t>2015-16</a:t>
                      </a:r>
                      <a:endParaRPr lang="en-IN" dirty="0"/>
                    </a:p>
                  </a:txBody>
                  <a:tcPr/>
                </a:tc>
                <a:tc>
                  <a:txBody>
                    <a:bodyPr/>
                    <a:lstStyle/>
                    <a:p>
                      <a:r>
                        <a:rPr lang="en-IN" dirty="0" smtClean="0"/>
                        <a:t>125</a:t>
                      </a:r>
                      <a:endParaRPr lang="en-IN" dirty="0"/>
                    </a:p>
                  </a:txBody>
                  <a:tcPr/>
                </a:tc>
                <a:tc>
                  <a:txBody>
                    <a:bodyPr/>
                    <a:lstStyle/>
                    <a:p>
                      <a:r>
                        <a:rPr lang="en-IN" dirty="0" smtClean="0"/>
                        <a:t>345</a:t>
                      </a:r>
                      <a:endParaRPr lang="en-IN" dirty="0"/>
                    </a:p>
                  </a:txBody>
                  <a:tcPr/>
                </a:tc>
                <a:tc>
                  <a:txBody>
                    <a:bodyPr/>
                    <a:lstStyle/>
                    <a:p>
                      <a:r>
                        <a:rPr lang="en-IN" dirty="0" smtClean="0"/>
                        <a:t>470</a:t>
                      </a:r>
                      <a:endParaRPr lang="en-IN" dirty="0"/>
                    </a:p>
                  </a:txBody>
                  <a:tcPr/>
                </a:tc>
                <a:tc>
                  <a:txBody>
                    <a:bodyPr/>
                    <a:lstStyle/>
                    <a:p>
                      <a:r>
                        <a:rPr lang="en-IN" dirty="0" smtClean="0"/>
                        <a:t>04</a:t>
                      </a:r>
                      <a:endParaRPr lang="en-IN" dirty="0"/>
                    </a:p>
                  </a:txBody>
                  <a:tcPr/>
                </a:tc>
                <a:tc>
                  <a:txBody>
                    <a:bodyPr/>
                    <a:lstStyle/>
                    <a:p>
                      <a:r>
                        <a:rPr lang="en-IN" dirty="0" smtClean="0"/>
                        <a:t>52</a:t>
                      </a:r>
                      <a:endParaRPr lang="en-IN" dirty="0"/>
                    </a:p>
                  </a:txBody>
                  <a:tcPr/>
                </a:tc>
                <a:tc>
                  <a:txBody>
                    <a:bodyPr/>
                    <a:lstStyle/>
                    <a:p>
                      <a:r>
                        <a:rPr lang="en-IN" dirty="0" smtClean="0"/>
                        <a:t>56</a:t>
                      </a:r>
                      <a:endParaRPr lang="en-IN" dirty="0"/>
                    </a:p>
                  </a:txBody>
                  <a:tcPr/>
                </a:tc>
              </a:tr>
              <a:tr h="348343">
                <a:tc>
                  <a:txBody>
                    <a:bodyPr/>
                    <a:lstStyle/>
                    <a:p>
                      <a:r>
                        <a:rPr lang="en-IN" dirty="0" smtClean="0"/>
                        <a:t>5</a:t>
                      </a:r>
                      <a:endParaRPr lang="en-IN" dirty="0"/>
                    </a:p>
                  </a:txBody>
                  <a:tcPr/>
                </a:tc>
                <a:tc>
                  <a:txBody>
                    <a:bodyPr/>
                    <a:lstStyle/>
                    <a:p>
                      <a:r>
                        <a:rPr lang="en-IN" dirty="0" smtClean="0"/>
                        <a:t>2014-15</a:t>
                      </a:r>
                      <a:endParaRPr lang="en-IN" dirty="0"/>
                    </a:p>
                  </a:txBody>
                  <a:tcPr/>
                </a:tc>
                <a:tc>
                  <a:txBody>
                    <a:bodyPr/>
                    <a:lstStyle/>
                    <a:p>
                      <a:r>
                        <a:rPr lang="en-IN" dirty="0" smtClean="0"/>
                        <a:t>134</a:t>
                      </a:r>
                      <a:endParaRPr lang="en-IN" dirty="0"/>
                    </a:p>
                  </a:txBody>
                  <a:tcPr/>
                </a:tc>
                <a:tc>
                  <a:txBody>
                    <a:bodyPr/>
                    <a:lstStyle/>
                    <a:p>
                      <a:r>
                        <a:rPr lang="en-IN" dirty="0" smtClean="0"/>
                        <a:t>366</a:t>
                      </a:r>
                      <a:endParaRPr lang="en-IN" dirty="0"/>
                    </a:p>
                  </a:txBody>
                  <a:tcPr/>
                </a:tc>
                <a:tc>
                  <a:txBody>
                    <a:bodyPr/>
                    <a:lstStyle/>
                    <a:p>
                      <a:r>
                        <a:rPr lang="en-IN" dirty="0" smtClean="0"/>
                        <a:t>500</a:t>
                      </a:r>
                      <a:endParaRPr lang="en-IN" dirty="0"/>
                    </a:p>
                  </a:txBody>
                  <a:tcPr/>
                </a:tc>
                <a:tc>
                  <a:txBody>
                    <a:bodyPr/>
                    <a:lstStyle/>
                    <a:p>
                      <a:r>
                        <a:rPr lang="en-IN" dirty="0" smtClean="0"/>
                        <a:t>10</a:t>
                      </a:r>
                      <a:endParaRPr lang="en-IN" dirty="0"/>
                    </a:p>
                  </a:txBody>
                  <a:tcPr/>
                </a:tc>
                <a:tc>
                  <a:txBody>
                    <a:bodyPr/>
                    <a:lstStyle/>
                    <a:p>
                      <a:r>
                        <a:rPr lang="en-IN" dirty="0" smtClean="0"/>
                        <a:t>60</a:t>
                      </a:r>
                      <a:endParaRPr lang="en-IN" dirty="0"/>
                    </a:p>
                  </a:txBody>
                  <a:tcPr/>
                </a:tc>
                <a:tc>
                  <a:txBody>
                    <a:bodyPr/>
                    <a:lstStyle/>
                    <a:p>
                      <a:r>
                        <a:rPr lang="en-IN" dirty="0" smtClean="0"/>
                        <a:t>70</a:t>
                      </a:r>
                      <a:endParaRPr lang="en-IN" dirty="0"/>
                    </a:p>
                  </a:txBody>
                  <a:tcPr/>
                </a:tc>
              </a:tr>
            </a:tbl>
          </a:graphicData>
        </a:graphic>
      </p:graphicFrame>
      <p:sp>
        <p:nvSpPr>
          <p:cNvPr id="4" name="Slide Number Placeholder 3"/>
          <p:cNvSpPr>
            <a:spLocks noGrp="1"/>
          </p:cNvSpPr>
          <p:nvPr>
            <p:ph type="sldNum" sz="quarter" idx="15"/>
          </p:nvPr>
        </p:nvSpPr>
        <p:spPr/>
        <p:txBody>
          <a:bodyPr/>
          <a:lstStyle/>
          <a:p>
            <a:fld id="{1B658E46-CCD7-460D-A0CB-7B608B4EAEC4}" type="slidenum">
              <a:rPr lang="en-IN" smtClean="0"/>
              <a:pPr/>
              <a:t>22</a:t>
            </a:fld>
            <a:endParaRPr lang="en-IN"/>
          </a:p>
        </p:txBody>
      </p:sp>
      <p:pic>
        <p:nvPicPr>
          <p:cNvPr id="7" name="Picture 1" descr="C:\Users\HP_PC\Desktop\images (1).jpg"/>
          <p:cNvPicPr>
            <a:picLocks noChangeAspect="1" noChangeArrowheads="1"/>
          </p:cNvPicPr>
          <p:nvPr/>
        </p:nvPicPr>
        <p:blipFill>
          <a:blip r:embed="rId2" cstate="print"/>
          <a:srcRect/>
          <a:stretch>
            <a:fillRect/>
          </a:stretch>
        </p:blipFill>
        <p:spPr bwMode="auto">
          <a:xfrm>
            <a:off x="11025186" y="1"/>
            <a:ext cx="946311" cy="1228705"/>
          </a:xfrm>
          <a:prstGeom prst="rect">
            <a:avLst/>
          </a:prstGeom>
          <a:ln>
            <a:noFill/>
          </a:ln>
          <a:effectLst>
            <a:outerShdw blurRad="292100" dist="139700" dir="2700000" algn="tl" rotWithShape="0">
              <a:srgbClr val="333333">
                <a:alpha val="65000"/>
              </a:srgbClr>
            </a:outerShdw>
          </a:effectLst>
        </p:spPr>
      </p:pic>
      <p:graphicFrame>
        <p:nvGraphicFramePr>
          <p:cNvPr id="9" name="Chart 8"/>
          <p:cNvGraphicFramePr/>
          <p:nvPr/>
        </p:nvGraphicFramePr>
        <p:xfrm>
          <a:off x="661987" y="1113631"/>
          <a:ext cx="10210800" cy="3352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79" y="302802"/>
            <a:ext cx="10291287" cy="734629"/>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IN" sz="2500" b="1" dirty="0" smtClean="0"/>
              <a:t>STUDENTS FROFILE </a:t>
            </a:r>
            <a:br>
              <a:rPr lang="en-IN" sz="2500" b="1" dirty="0" smtClean="0"/>
            </a:br>
            <a:r>
              <a:rPr lang="en-IN" sz="2500" b="1" dirty="0" smtClean="0"/>
              <a:t>admission to </a:t>
            </a:r>
            <a:r>
              <a:rPr lang="en-IN" sz="2500" b="1" dirty="0" err="1" smtClean="0"/>
              <a:t>M.Com</a:t>
            </a:r>
            <a:endParaRPr lang="en-IN" sz="2500" b="1" dirty="0"/>
          </a:p>
        </p:txBody>
      </p:sp>
      <p:graphicFrame>
        <p:nvGraphicFramePr>
          <p:cNvPr id="5" name="Content Placeholder 4"/>
          <p:cNvGraphicFramePr>
            <a:graphicFrameLocks noGrp="1"/>
          </p:cNvGraphicFramePr>
          <p:nvPr>
            <p:ph sz="quarter" idx="1"/>
          </p:nvPr>
        </p:nvGraphicFramePr>
        <p:xfrm>
          <a:off x="630238" y="4573114"/>
          <a:ext cx="10318750" cy="2194560"/>
        </p:xfrm>
        <a:graphic>
          <a:graphicData uri="http://schemas.openxmlformats.org/drawingml/2006/table">
            <a:tbl>
              <a:tblPr firstRow="1" bandRow="1">
                <a:tableStyleId>{5C22544A-7EE6-4342-B048-85BDC9FD1C3A}</a:tableStyleId>
              </a:tblPr>
              <a:tblGrid>
                <a:gridCol w="2063750"/>
                <a:gridCol w="2063750"/>
                <a:gridCol w="2063750"/>
                <a:gridCol w="2063750"/>
                <a:gridCol w="2063750"/>
              </a:tblGrid>
              <a:tr h="348343">
                <a:tc>
                  <a:txBody>
                    <a:bodyPr/>
                    <a:lstStyle/>
                    <a:p>
                      <a:r>
                        <a:rPr lang="en-IN" dirty="0" err="1" smtClean="0"/>
                        <a:t>Sl.No</a:t>
                      </a:r>
                      <a:endParaRPr lang="en-IN" dirty="0"/>
                    </a:p>
                  </a:txBody>
                  <a:tcPr/>
                </a:tc>
                <a:tc>
                  <a:txBody>
                    <a:bodyPr/>
                    <a:lstStyle/>
                    <a:p>
                      <a:r>
                        <a:rPr lang="en-IN" dirty="0" smtClean="0"/>
                        <a:t>Year</a:t>
                      </a:r>
                      <a:endParaRPr lang="en-IN" dirty="0"/>
                    </a:p>
                  </a:txBody>
                  <a:tcPr/>
                </a:tc>
                <a:tc>
                  <a:txBody>
                    <a:bodyPr/>
                    <a:lstStyle/>
                    <a:p>
                      <a:r>
                        <a:rPr lang="en-IN" dirty="0" smtClean="0"/>
                        <a:t>Female</a:t>
                      </a:r>
                      <a:endParaRPr lang="en-IN" dirty="0"/>
                    </a:p>
                  </a:txBody>
                  <a:tcPr/>
                </a:tc>
                <a:tc>
                  <a:txBody>
                    <a:bodyPr/>
                    <a:lstStyle/>
                    <a:p>
                      <a:r>
                        <a:rPr lang="en-IN" dirty="0" smtClean="0"/>
                        <a:t>Male</a:t>
                      </a:r>
                      <a:endParaRPr lang="en-IN" dirty="0"/>
                    </a:p>
                  </a:txBody>
                  <a:tcPr/>
                </a:tc>
                <a:tc>
                  <a:txBody>
                    <a:bodyPr/>
                    <a:lstStyle/>
                    <a:p>
                      <a:r>
                        <a:rPr lang="en-IN" dirty="0" smtClean="0"/>
                        <a:t>Total</a:t>
                      </a:r>
                      <a:endParaRPr lang="en-IN" dirty="0"/>
                    </a:p>
                  </a:txBody>
                  <a:tcPr/>
                </a:tc>
              </a:tr>
              <a:tr h="348343">
                <a:tc>
                  <a:txBody>
                    <a:bodyPr/>
                    <a:lstStyle/>
                    <a:p>
                      <a:r>
                        <a:rPr lang="en-IN" dirty="0" smtClean="0"/>
                        <a:t>1</a:t>
                      </a:r>
                      <a:endParaRPr lang="en-IN" dirty="0"/>
                    </a:p>
                  </a:txBody>
                  <a:tcPr/>
                </a:tc>
                <a:tc>
                  <a:txBody>
                    <a:bodyPr/>
                    <a:lstStyle/>
                    <a:p>
                      <a:r>
                        <a:rPr lang="en-IN" dirty="0" smtClean="0"/>
                        <a:t>2018-19</a:t>
                      </a:r>
                      <a:endParaRPr lang="en-IN" dirty="0"/>
                    </a:p>
                  </a:txBody>
                  <a:tcPr/>
                </a:tc>
                <a:tc>
                  <a:txBody>
                    <a:bodyPr/>
                    <a:lstStyle/>
                    <a:p>
                      <a:r>
                        <a:rPr lang="en-IN" dirty="0" smtClean="0"/>
                        <a:t>105</a:t>
                      </a:r>
                      <a:endParaRPr lang="en-IN" dirty="0"/>
                    </a:p>
                  </a:txBody>
                  <a:tcPr/>
                </a:tc>
                <a:tc>
                  <a:txBody>
                    <a:bodyPr/>
                    <a:lstStyle/>
                    <a:p>
                      <a:r>
                        <a:rPr lang="en-IN" dirty="0" smtClean="0"/>
                        <a:t>90</a:t>
                      </a:r>
                      <a:endParaRPr lang="en-IN" dirty="0"/>
                    </a:p>
                  </a:txBody>
                  <a:tcPr/>
                </a:tc>
                <a:tc>
                  <a:txBody>
                    <a:bodyPr/>
                    <a:lstStyle/>
                    <a:p>
                      <a:r>
                        <a:rPr lang="en-IN" dirty="0" smtClean="0"/>
                        <a:t>195</a:t>
                      </a:r>
                      <a:endParaRPr lang="en-IN" dirty="0"/>
                    </a:p>
                  </a:txBody>
                  <a:tcPr/>
                </a:tc>
              </a:tr>
              <a:tr h="348343">
                <a:tc>
                  <a:txBody>
                    <a:bodyPr/>
                    <a:lstStyle/>
                    <a:p>
                      <a:r>
                        <a:rPr lang="en-IN" dirty="0" smtClean="0"/>
                        <a:t>2</a:t>
                      </a:r>
                      <a:endParaRPr lang="en-IN" dirty="0"/>
                    </a:p>
                  </a:txBody>
                  <a:tcPr/>
                </a:tc>
                <a:tc>
                  <a:txBody>
                    <a:bodyPr/>
                    <a:lstStyle/>
                    <a:p>
                      <a:r>
                        <a:rPr lang="en-IN" dirty="0" smtClean="0"/>
                        <a:t>2017-18</a:t>
                      </a:r>
                      <a:endParaRPr lang="en-IN" dirty="0"/>
                    </a:p>
                  </a:txBody>
                  <a:tcPr/>
                </a:tc>
                <a:tc>
                  <a:txBody>
                    <a:bodyPr/>
                    <a:lstStyle/>
                    <a:p>
                      <a:r>
                        <a:rPr lang="en-IN" dirty="0" smtClean="0"/>
                        <a:t>70</a:t>
                      </a:r>
                      <a:endParaRPr lang="en-IN" dirty="0"/>
                    </a:p>
                  </a:txBody>
                  <a:tcPr/>
                </a:tc>
                <a:tc>
                  <a:txBody>
                    <a:bodyPr/>
                    <a:lstStyle/>
                    <a:p>
                      <a:r>
                        <a:rPr lang="en-IN" dirty="0" smtClean="0"/>
                        <a:t>80</a:t>
                      </a:r>
                      <a:endParaRPr lang="en-IN" dirty="0"/>
                    </a:p>
                  </a:txBody>
                  <a:tcPr/>
                </a:tc>
                <a:tc>
                  <a:txBody>
                    <a:bodyPr/>
                    <a:lstStyle/>
                    <a:p>
                      <a:r>
                        <a:rPr lang="en-IN" dirty="0" smtClean="0"/>
                        <a:t>150</a:t>
                      </a:r>
                      <a:endParaRPr lang="en-IN" dirty="0"/>
                    </a:p>
                  </a:txBody>
                  <a:tcPr/>
                </a:tc>
              </a:tr>
              <a:tr h="348343">
                <a:tc>
                  <a:txBody>
                    <a:bodyPr/>
                    <a:lstStyle/>
                    <a:p>
                      <a:r>
                        <a:rPr lang="en-IN" dirty="0" smtClean="0"/>
                        <a:t>3</a:t>
                      </a:r>
                      <a:endParaRPr lang="en-IN" dirty="0"/>
                    </a:p>
                  </a:txBody>
                  <a:tcPr/>
                </a:tc>
                <a:tc>
                  <a:txBody>
                    <a:bodyPr/>
                    <a:lstStyle/>
                    <a:p>
                      <a:r>
                        <a:rPr lang="en-IN" dirty="0" smtClean="0"/>
                        <a:t>2016-17</a:t>
                      </a:r>
                      <a:endParaRPr lang="en-IN" dirty="0"/>
                    </a:p>
                  </a:txBody>
                  <a:tcPr/>
                </a:tc>
                <a:tc>
                  <a:txBody>
                    <a:bodyPr/>
                    <a:lstStyle/>
                    <a:p>
                      <a:r>
                        <a:rPr lang="en-IN" dirty="0" smtClean="0"/>
                        <a:t>90</a:t>
                      </a:r>
                      <a:endParaRPr lang="en-IN" dirty="0"/>
                    </a:p>
                  </a:txBody>
                  <a:tcPr/>
                </a:tc>
                <a:tc>
                  <a:txBody>
                    <a:bodyPr/>
                    <a:lstStyle/>
                    <a:p>
                      <a:r>
                        <a:rPr lang="en-IN" dirty="0" smtClean="0"/>
                        <a:t>62</a:t>
                      </a:r>
                      <a:endParaRPr lang="en-IN" dirty="0"/>
                    </a:p>
                  </a:txBody>
                  <a:tcPr/>
                </a:tc>
                <a:tc>
                  <a:txBody>
                    <a:bodyPr/>
                    <a:lstStyle/>
                    <a:p>
                      <a:r>
                        <a:rPr lang="en-IN" dirty="0" smtClean="0"/>
                        <a:t>152</a:t>
                      </a:r>
                      <a:endParaRPr lang="en-IN" dirty="0"/>
                    </a:p>
                  </a:txBody>
                  <a:tcPr/>
                </a:tc>
              </a:tr>
              <a:tr h="348343">
                <a:tc>
                  <a:txBody>
                    <a:bodyPr/>
                    <a:lstStyle/>
                    <a:p>
                      <a:r>
                        <a:rPr lang="en-IN" dirty="0" smtClean="0"/>
                        <a:t>4</a:t>
                      </a:r>
                      <a:endParaRPr lang="en-IN" dirty="0"/>
                    </a:p>
                  </a:txBody>
                  <a:tcPr/>
                </a:tc>
                <a:tc>
                  <a:txBody>
                    <a:bodyPr/>
                    <a:lstStyle/>
                    <a:p>
                      <a:r>
                        <a:rPr lang="en-IN" dirty="0" smtClean="0"/>
                        <a:t>2015-16</a:t>
                      </a:r>
                      <a:endParaRPr lang="en-IN" dirty="0"/>
                    </a:p>
                  </a:txBody>
                  <a:tcPr/>
                </a:tc>
                <a:tc>
                  <a:txBody>
                    <a:bodyPr/>
                    <a:lstStyle/>
                    <a:p>
                      <a:r>
                        <a:rPr lang="en-IN" dirty="0" smtClean="0"/>
                        <a:t>196</a:t>
                      </a:r>
                      <a:endParaRPr lang="en-IN" dirty="0"/>
                    </a:p>
                  </a:txBody>
                  <a:tcPr/>
                </a:tc>
                <a:tc>
                  <a:txBody>
                    <a:bodyPr/>
                    <a:lstStyle/>
                    <a:p>
                      <a:r>
                        <a:rPr lang="en-IN" dirty="0" smtClean="0"/>
                        <a:t>106</a:t>
                      </a:r>
                      <a:endParaRPr lang="en-IN" dirty="0"/>
                    </a:p>
                  </a:txBody>
                  <a:tcPr/>
                </a:tc>
                <a:tc>
                  <a:txBody>
                    <a:bodyPr/>
                    <a:lstStyle/>
                    <a:p>
                      <a:r>
                        <a:rPr lang="en-IN" dirty="0" smtClean="0"/>
                        <a:t>302</a:t>
                      </a:r>
                      <a:endParaRPr lang="en-IN" dirty="0"/>
                    </a:p>
                  </a:txBody>
                  <a:tcPr/>
                </a:tc>
              </a:tr>
              <a:tr h="348343">
                <a:tc>
                  <a:txBody>
                    <a:bodyPr/>
                    <a:lstStyle/>
                    <a:p>
                      <a:r>
                        <a:rPr lang="en-IN" dirty="0" smtClean="0"/>
                        <a:t>5</a:t>
                      </a:r>
                      <a:endParaRPr lang="en-IN" dirty="0"/>
                    </a:p>
                  </a:txBody>
                  <a:tcPr/>
                </a:tc>
                <a:tc>
                  <a:txBody>
                    <a:bodyPr/>
                    <a:lstStyle/>
                    <a:p>
                      <a:r>
                        <a:rPr lang="en-IN" dirty="0" smtClean="0"/>
                        <a:t>2014-15</a:t>
                      </a:r>
                      <a:endParaRPr lang="en-IN" dirty="0"/>
                    </a:p>
                  </a:txBody>
                  <a:tcPr/>
                </a:tc>
                <a:tc>
                  <a:txBody>
                    <a:bodyPr/>
                    <a:lstStyle/>
                    <a:p>
                      <a:r>
                        <a:rPr lang="en-IN" dirty="0" smtClean="0"/>
                        <a:t>117</a:t>
                      </a:r>
                      <a:endParaRPr lang="en-IN" dirty="0"/>
                    </a:p>
                  </a:txBody>
                  <a:tcPr/>
                </a:tc>
                <a:tc>
                  <a:txBody>
                    <a:bodyPr/>
                    <a:lstStyle/>
                    <a:p>
                      <a:r>
                        <a:rPr lang="en-IN" dirty="0" smtClean="0"/>
                        <a:t>74</a:t>
                      </a:r>
                      <a:endParaRPr lang="en-IN" dirty="0"/>
                    </a:p>
                  </a:txBody>
                  <a:tcPr/>
                </a:tc>
                <a:tc>
                  <a:txBody>
                    <a:bodyPr/>
                    <a:lstStyle/>
                    <a:p>
                      <a:r>
                        <a:rPr lang="en-IN" dirty="0" smtClean="0"/>
                        <a:t>191</a:t>
                      </a:r>
                      <a:endParaRPr lang="en-IN" dirty="0"/>
                    </a:p>
                  </a:txBody>
                  <a:tcPr/>
                </a:tc>
              </a:tr>
            </a:tbl>
          </a:graphicData>
        </a:graphic>
      </p:graphicFrame>
      <p:sp>
        <p:nvSpPr>
          <p:cNvPr id="4" name="Slide Number Placeholder 3"/>
          <p:cNvSpPr>
            <a:spLocks noGrp="1"/>
          </p:cNvSpPr>
          <p:nvPr>
            <p:ph type="sldNum" sz="quarter" idx="15"/>
          </p:nvPr>
        </p:nvSpPr>
        <p:spPr/>
        <p:txBody>
          <a:bodyPr/>
          <a:lstStyle/>
          <a:p>
            <a:fld id="{1B658E46-CCD7-460D-A0CB-7B608B4EAEC4}" type="slidenum">
              <a:rPr lang="en-IN" smtClean="0"/>
              <a:pPr/>
              <a:t>23</a:t>
            </a:fld>
            <a:endParaRPr lang="en-IN"/>
          </a:p>
        </p:txBody>
      </p:sp>
      <p:pic>
        <p:nvPicPr>
          <p:cNvPr id="7" name="Picture 1" descr="C:\Users\HP_PC\Desktop\images (1).jpg"/>
          <p:cNvPicPr>
            <a:picLocks noChangeAspect="1" noChangeArrowheads="1"/>
          </p:cNvPicPr>
          <p:nvPr/>
        </p:nvPicPr>
        <p:blipFill>
          <a:blip r:embed="rId3" cstate="print"/>
          <a:srcRect/>
          <a:stretch>
            <a:fillRect/>
          </a:stretch>
        </p:blipFill>
        <p:spPr bwMode="auto">
          <a:xfrm>
            <a:off x="11025186" y="1"/>
            <a:ext cx="946311" cy="1228705"/>
          </a:xfrm>
          <a:prstGeom prst="rect">
            <a:avLst/>
          </a:prstGeom>
          <a:ln>
            <a:noFill/>
          </a:ln>
          <a:effectLst>
            <a:outerShdw blurRad="292100" dist="139700" dir="2700000" algn="tl" rotWithShape="0">
              <a:srgbClr val="333333">
                <a:alpha val="65000"/>
              </a:srgbClr>
            </a:outerShdw>
          </a:effectLst>
        </p:spPr>
      </p:pic>
      <p:graphicFrame>
        <p:nvGraphicFramePr>
          <p:cNvPr id="9" name="Chart 8"/>
          <p:cNvGraphicFramePr/>
          <p:nvPr/>
        </p:nvGraphicFramePr>
        <p:xfrm>
          <a:off x="661987" y="1113631"/>
          <a:ext cx="10210800" cy="3352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1B658E46-CCD7-460D-A0CB-7B608B4EAEC4}" type="slidenum">
              <a:rPr lang="en-IN" smtClean="0"/>
              <a:pPr/>
              <a:t>24</a:t>
            </a:fld>
            <a:endParaRPr lang="en-IN"/>
          </a:p>
        </p:txBody>
      </p:sp>
      <p:sp>
        <p:nvSpPr>
          <p:cNvPr id="5" name="TextBox 4"/>
          <p:cNvSpPr txBox="1"/>
          <p:nvPr/>
        </p:nvSpPr>
        <p:spPr>
          <a:xfrm>
            <a:off x="148153" y="345639"/>
            <a:ext cx="11213671" cy="652872"/>
          </a:xfrm>
          <a:prstGeom prst="rect">
            <a:avLst/>
          </a:prstGeom>
          <a:noFill/>
        </p:spPr>
        <p:txBody>
          <a:bodyPr wrap="square" lIns="113157" tIns="56579" rIns="113157" bIns="56579" rtlCol="0">
            <a:spAutoFit/>
          </a:bodyPr>
          <a:lstStyle/>
          <a:p>
            <a:r>
              <a:rPr lang="en-US" sz="3500" b="1" dirty="0" smtClean="0">
                <a:solidFill>
                  <a:srgbClr val="C00000"/>
                </a:solidFill>
                <a:latin typeface="Verdana" pitchFamily="34" charset="0"/>
                <a:ea typeface="Verdana" pitchFamily="34" charset="0"/>
                <a:cs typeface="Verdana" pitchFamily="34" charset="0"/>
              </a:rPr>
              <a:t>STUDENTS’ SUCCESS RATE </a:t>
            </a:r>
            <a:r>
              <a:rPr lang="en-US" sz="3500" b="1" dirty="0" err="1" smtClean="0">
                <a:solidFill>
                  <a:srgbClr val="C00000"/>
                </a:solidFill>
                <a:latin typeface="Verdana" pitchFamily="34" charset="0"/>
                <a:ea typeface="Verdana" pitchFamily="34" charset="0"/>
                <a:cs typeface="Verdana" pitchFamily="34" charset="0"/>
              </a:rPr>
              <a:t>B.Com</a:t>
            </a:r>
            <a:r>
              <a:rPr lang="en-US" sz="3500" b="1" dirty="0" smtClean="0">
                <a:solidFill>
                  <a:srgbClr val="C00000"/>
                </a:solidFill>
                <a:latin typeface="Verdana" pitchFamily="34" charset="0"/>
                <a:ea typeface="Verdana" pitchFamily="34" charset="0"/>
                <a:cs typeface="Verdana" pitchFamily="34" charset="0"/>
              </a:rPr>
              <a:t>(</a:t>
            </a:r>
            <a:r>
              <a:rPr lang="en-US" sz="3500" b="1" dirty="0" err="1" smtClean="0">
                <a:solidFill>
                  <a:srgbClr val="C00000"/>
                </a:solidFill>
                <a:latin typeface="Verdana" pitchFamily="34" charset="0"/>
                <a:ea typeface="Verdana" pitchFamily="34" charset="0"/>
                <a:cs typeface="Verdana" pitchFamily="34" charset="0"/>
              </a:rPr>
              <a:t>Hons</a:t>
            </a:r>
            <a:r>
              <a:rPr lang="en-US" sz="3500" b="1" dirty="0" smtClean="0">
                <a:solidFill>
                  <a:srgbClr val="C00000"/>
                </a:solidFill>
                <a:latin typeface="Verdana" pitchFamily="34" charset="0"/>
                <a:ea typeface="Verdana" pitchFamily="34" charset="0"/>
                <a:cs typeface="Verdana" pitchFamily="34" charset="0"/>
              </a:rPr>
              <a:t>)</a:t>
            </a:r>
            <a:endParaRPr lang="en-IN" sz="3500" dirty="0">
              <a:solidFill>
                <a:srgbClr val="C00000"/>
              </a:solidFill>
              <a:latin typeface="Verdana" pitchFamily="34" charset="0"/>
              <a:ea typeface="Verdana" pitchFamily="34" charset="0"/>
              <a:cs typeface="Verdana" pitchFamily="34" charset="0"/>
            </a:endParaRPr>
          </a:p>
        </p:txBody>
      </p:sp>
      <p:pic>
        <p:nvPicPr>
          <p:cNvPr id="8" name="Picture 1" descr="C:\Users\HP_PC\Desktop\images (1).jpg"/>
          <p:cNvPicPr>
            <a:picLocks noChangeAspect="1" noChangeArrowheads="1"/>
          </p:cNvPicPr>
          <p:nvPr/>
        </p:nvPicPr>
        <p:blipFill>
          <a:blip r:embed="rId2" cstate="print"/>
          <a:srcRect/>
          <a:stretch>
            <a:fillRect/>
          </a:stretch>
        </p:blipFill>
        <p:spPr bwMode="auto">
          <a:xfrm>
            <a:off x="10711340" y="1"/>
            <a:ext cx="1260158" cy="1228705"/>
          </a:xfrm>
          <a:prstGeom prst="rect">
            <a:avLst/>
          </a:prstGeom>
          <a:ln>
            <a:noFill/>
          </a:ln>
          <a:effectLst>
            <a:outerShdw blurRad="292100" dist="139700" dir="2700000" algn="tl" rotWithShape="0">
              <a:srgbClr val="333333">
                <a:alpha val="65000"/>
              </a:srgbClr>
            </a:outerShdw>
          </a:effectLst>
        </p:spPr>
      </p:pic>
      <p:graphicFrame>
        <p:nvGraphicFramePr>
          <p:cNvPr id="10" name="Content Placeholder 4"/>
          <p:cNvGraphicFramePr>
            <a:graphicFrameLocks noGrp="1"/>
          </p:cNvGraphicFramePr>
          <p:nvPr>
            <p:ph sz="quarter" idx="1"/>
          </p:nvPr>
        </p:nvGraphicFramePr>
        <p:xfrm>
          <a:off x="661987" y="4237831"/>
          <a:ext cx="10515601" cy="2463165"/>
        </p:xfrm>
        <a:graphic>
          <a:graphicData uri="http://schemas.openxmlformats.org/drawingml/2006/table">
            <a:tbl>
              <a:tblPr firstRow="1" bandRow="1">
                <a:tableStyleId>{073A0DAA-6AF3-43AB-8588-CEC1D06C72B9}</a:tableStyleId>
              </a:tblPr>
              <a:tblGrid>
                <a:gridCol w="902719"/>
                <a:gridCol w="2179817"/>
                <a:gridCol w="1486613"/>
                <a:gridCol w="1486613"/>
                <a:gridCol w="1486613"/>
                <a:gridCol w="1486613"/>
                <a:gridCol w="1486613"/>
              </a:tblGrid>
              <a:tr h="381000">
                <a:tc>
                  <a:txBody>
                    <a:bodyPr/>
                    <a:lstStyle/>
                    <a:p>
                      <a:pPr algn="l" rtl="0" fontAlgn="t"/>
                      <a:r>
                        <a:rPr lang="en-IN" sz="1800" b="1" i="0" u="none" strike="noStrike" dirty="0">
                          <a:solidFill>
                            <a:srgbClr val="FFFFFF"/>
                          </a:solidFill>
                          <a:latin typeface="Century Schoolbook"/>
                        </a:rPr>
                        <a:t>Sl. No </a:t>
                      </a:r>
                    </a:p>
                  </a:txBody>
                  <a:tcPr marL="9525" marR="9525" marT="9525" marB="0"/>
                </a:tc>
                <a:tc>
                  <a:txBody>
                    <a:bodyPr/>
                    <a:lstStyle/>
                    <a:p>
                      <a:pPr algn="l" rtl="0" fontAlgn="t"/>
                      <a:r>
                        <a:rPr lang="en-IN" sz="1800" b="1" i="0" u="none" strike="noStrike" dirty="0">
                          <a:solidFill>
                            <a:srgbClr val="FFFFFF"/>
                          </a:solidFill>
                          <a:latin typeface="Century Schoolbook"/>
                        </a:rPr>
                        <a:t> </a:t>
                      </a:r>
                      <a:r>
                        <a:rPr lang="en-IN" sz="1800" b="1" i="0" u="none" strike="noStrike" dirty="0" smtClean="0">
                          <a:solidFill>
                            <a:srgbClr val="FFFFFF"/>
                          </a:solidFill>
                          <a:latin typeface="Century Schoolbook"/>
                        </a:rPr>
                        <a:t>Year</a:t>
                      </a:r>
                      <a:endParaRPr lang="en-IN" sz="1800" b="1" i="0" u="none" strike="noStrike" dirty="0">
                        <a:solidFill>
                          <a:srgbClr val="FFFFFF"/>
                        </a:solidFill>
                        <a:latin typeface="Century Schoolbook"/>
                      </a:endParaRPr>
                    </a:p>
                  </a:txBody>
                  <a:tcPr marL="9525" marR="9525" marT="9525" marB="0"/>
                </a:tc>
                <a:tc>
                  <a:txBody>
                    <a:bodyPr/>
                    <a:lstStyle/>
                    <a:p>
                      <a:pPr algn="l" rtl="0" fontAlgn="t"/>
                      <a:r>
                        <a:rPr lang="en-IN" sz="1800" b="1" i="0" u="none" strike="noStrike">
                          <a:solidFill>
                            <a:srgbClr val="FFFFFF"/>
                          </a:solidFill>
                          <a:latin typeface="Century Schoolbook"/>
                        </a:rPr>
                        <a:t>Total Appeared </a:t>
                      </a:r>
                    </a:p>
                  </a:txBody>
                  <a:tcPr marL="9525" marR="9525" marT="9525" marB="0"/>
                </a:tc>
                <a:tc>
                  <a:txBody>
                    <a:bodyPr/>
                    <a:lstStyle/>
                    <a:p>
                      <a:pPr algn="l" rtl="0" fontAlgn="t"/>
                      <a:r>
                        <a:rPr lang="en-IN" sz="1800" b="1" i="0" u="none" strike="noStrike">
                          <a:solidFill>
                            <a:srgbClr val="FFFFFF"/>
                          </a:solidFill>
                          <a:latin typeface="Century Schoolbook"/>
                        </a:rPr>
                        <a:t>Total Passed </a:t>
                      </a:r>
                    </a:p>
                  </a:txBody>
                  <a:tcPr marL="9525" marR="9525" marT="9525" marB="0"/>
                </a:tc>
                <a:tc>
                  <a:txBody>
                    <a:bodyPr/>
                    <a:lstStyle/>
                    <a:p>
                      <a:pPr algn="l" rtl="0" fontAlgn="t"/>
                      <a:r>
                        <a:rPr lang="en-IN" sz="1800" b="1" i="0" u="none" strike="noStrike">
                          <a:solidFill>
                            <a:srgbClr val="FFFFFF"/>
                          </a:solidFill>
                          <a:latin typeface="Century Schoolbook"/>
                        </a:rPr>
                        <a:t>% of Success </a:t>
                      </a:r>
                    </a:p>
                  </a:txBody>
                  <a:tcPr marL="9525" marR="9525" marT="9525" marB="0"/>
                </a:tc>
                <a:tc>
                  <a:txBody>
                    <a:bodyPr/>
                    <a:lstStyle/>
                    <a:p>
                      <a:pPr algn="l" rtl="0" fontAlgn="t"/>
                      <a:r>
                        <a:rPr lang="en-IN" sz="1800" b="1" i="0" u="none" strike="noStrike">
                          <a:solidFill>
                            <a:srgbClr val="FFFFFF"/>
                          </a:solidFill>
                          <a:latin typeface="Century Schoolbook"/>
                        </a:rPr>
                        <a:t>1ST </a:t>
                      </a:r>
                    </a:p>
                  </a:txBody>
                  <a:tcPr marL="9525" marR="9525" marT="9525" marB="0"/>
                </a:tc>
                <a:tc>
                  <a:txBody>
                    <a:bodyPr/>
                    <a:lstStyle/>
                    <a:p>
                      <a:pPr algn="l" rtl="0" fontAlgn="t"/>
                      <a:r>
                        <a:rPr lang="en-IN" sz="1800" b="1" i="0" u="none" strike="noStrike">
                          <a:solidFill>
                            <a:srgbClr val="FFFFFF"/>
                          </a:solidFill>
                          <a:latin typeface="Century Schoolbook"/>
                        </a:rPr>
                        <a:t>2ND</a:t>
                      </a:r>
                    </a:p>
                  </a:txBody>
                  <a:tcPr marL="9525" marR="9525" marT="9525" marB="0"/>
                </a:tc>
              </a:tr>
              <a:tr h="381000">
                <a:tc>
                  <a:txBody>
                    <a:bodyPr/>
                    <a:lstStyle/>
                    <a:p>
                      <a:pPr algn="l" rtl="0" fontAlgn="t"/>
                      <a:r>
                        <a:rPr lang="en-IN" sz="1800" b="0" i="0" u="none" strike="noStrike">
                          <a:solidFill>
                            <a:srgbClr val="000000"/>
                          </a:solidFill>
                          <a:latin typeface="Century Schoolbook"/>
                        </a:rPr>
                        <a:t>1</a:t>
                      </a:r>
                    </a:p>
                  </a:txBody>
                  <a:tcPr marL="9525" marR="9525" marT="9525" marB="0"/>
                </a:tc>
                <a:tc>
                  <a:txBody>
                    <a:bodyPr/>
                    <a:lstStyle/>
                    <a:p>
                      <a:pPr algn="l" rtl="0" fontAlgn="t"/>
                      <a:r>
                        <a:rPr lang="en-IN" sz="1800" b="0" i="0" u="none" strike="noStrike">
                          <a:solidFill>
                            <a:srgbClr val="000000"/>
                          </a:solidFill>
                          <a:latin typeface="Century Schoolbook"/>
                        </a:rPr>
                        <a:t>2014</a:t>
                      </a:r>
                    </a:p>
                  </a:txBody>
                  <a:tcPr marL="9525" marR="9525" marT="9525" marB="0"/>
                </a:tc>
                <a:tc>
                  <a:txBody>
                    <a:bodyPr/>
                    <a:lstStyle/>
                    <a:p>
                      <a:pPr algn="r" fontAlgn="t"/>
                      <a:r>
                        <a:rPr lang="en-IN" sz="1800" b="0" i="0" u="none" strike="noStrike">
                          <a:solidFill>
                            <a:srgbClr val="000000"/>
                          </a:solidFill>
                          <a:latin typeface="Century Schoolbook"/>
                        </a:rPr>
                        <a:t>219</a:t>
                      </a:r>
                    </a:p>
                  </a:txBody>
                  <a:tcPr marL="9525" marR="9525" marT="9525" marB="0"/>
                </a:tc>
                <a:tc>
                  <a:txBody>
                    <a:bodyPr/>
                    <a:lstStyle/>
                    <a:p>
                      <a:pPr algn="r" fontAlgn="t"/>
                      <a:r>
                        <a:rPr lang="en-IN" sz="1800" b="0" i="0" u="none" strike="noStrike">
                          <a:solidFill>
                            <a:srgbClr val="000000"/>
                          </a:solidFill>
                          <a:latin typeface="Century Schoolbook"/>
                        </a:rPr>
                        <a:t>198</a:t>
                      </a:r>
                    </a:p>
                  </a:txBody>
                  <a:tcPr marL="9525" marR="9525" marT="9525" marB="0"/>
                </a:tc>
                <a:tc>
                  <a:txBody>
                    <a:bodyPr/>
                    <a:lstStyle/>
                    <a:p>
                      <a:pPr algn="r" fontAlgn="t"/>
                      <a:r>
                        <a:rPr lang="en-IN" sz="1800" b="0" i="0" u="none" strike="noStrike" dirty="0">
                          <a:solidFill>
                            <a:srgbClr val="000000"/>
                          </a:solidFill>
                          <a:latin typeface="Century Schoolbook"/>
                        </a:rPr>
                        <a:t> </a:t>
                      </a:r>
                      <a:r>
                        <a:rPr lang="en-IN" sz="1800" b="0" i="0" u="none" strike="noStrike" dirty="0" smtClean="0">
                          <a:solidFill>
                            <a:srgbClr val="000000"/>
                          </a:solidFill>
                          <a:latin typeface="Century Schoolbook"/>
                        </a:rPr>
                        <a:t>90.41</a:t>
                      </a:r>
                      <a:endParaRPr lang="en-IN" sz="1800" b="0" i="0" u="none" strike="noStrike" dirty="0">
                        <a:solidFill>
                          <a:srgbClr val="000000"/>
                        </a:solidFill>
                        <a:latin typeface="Century Schoolbook"/>
                      </a:endParaRPr>
                    </a:p>
                  </a:txBody>
                  <a:tcPr marL="9525" marR="9525" marT="9525" marB="0"/>
                </a:tc>
                <a:tc>
                  <a:txBody>
                    <a:bodyPr/>
                    <a:lstStyle/>
                    <a:p>
                      <a:pPr algn="r" fontAlgn="t"/>
                      <a:r>
                        <a:rPr lang="en-IN" sz="1800" b="0" i="0" u="none" strike="noStrike">
                          <a:solidFill>
                            <a:srgbClr val="000000"/>
                          </a:solidFill>
                          <a:latin typeface="Century Schoolbook"/>
                        </a:rPr>
                        <a:t>44</a:t>
                      </a:r>
                    </a:p>
                  </a:txBody>
                  <a:tcPr marL="9525" marR="9525" marT="9525" marB="0"/>
                </a:tc>
                <a:tc>
                  <a:txBody>
                    <a:bodyPr/>
                    <a:lstStyle/>
                    <a:p>
                      <a:pPr algn="r" fontAlgn="t"/>
                      <a:r>
                        <a:rPr lang="en-IN" sz="1800" b="0" i="0" u="none" strike="noStrike">
                          <a:solidFill>
                            <a:srgbClr val="000000"/>
                          </a:solidFill>
                          <a:latin typeface="Century Schoolbook"/>
                        </a:rPr>
                        <a:t>154</a:t>
                      </a:r>
                    </a:p>
                  </a:txBody>
                  <a:tcPr marL="9525" marR="9525" marT="9525" marB="0"/>
                </a:tc>
              </a:tr>
              <a:tr h="381000">
                <a:tc>
                  <a:txBody>
                    <a:bodyPr/>
                    <a:lstStyle/>
                    <a:p>
                      <a:pPr algn="l" rtl="0" fontAlgn="t"/>
                      <a:r>
                        <a:rPr lang="en-IN" sz="1800" b="0" i="0" u="none" strike="noStrike">
                          <a:solidFill>
                            <a:srgbClr val="000000"/>
                          </a:solidFill>
                          <a:latin typeface="Century Schoolbook"/>
                        </a:rPr>
                        <a:t>2</a:t>
                      </a:r>
                    </a:p>
                  </a:txBody>
                  <a:tcPr marL="9525" marR="9525" marT="9525" marB="0"/>
                </a:tc>
                <a:tc>
                  <a:txBody>
                    <a:bodyPr/>
                    <a:lstStyle/>
                    <a:p>
                      <a:pPr algn="l" rtl="0" fontAlgn="t"/>
                      <a:r>
                        <a:rPr lang="en-IN" sz="1800" b="0" i="0" u="none" strike="noStrike">
                          <a:solidFill>
                            <a:srgbClr val="000000"/>
                          </a:solidFill>
                          <a:latin typeface="Century Schoolbook"/>
                        </a:rPr>
                        <a:t>2015</a:t>
                      </a:r>
                    </a:p>
                  </a:txBody>
                  <a:tcPr marL="9525" marR="9525" marT="9525" marB="0"/>
                </a:tc>
                <a:tc>
                  <a:txBody>
                    <a:bodyPr/>
                    <a:lstStyle/>
                    <a:p>
                      <a:pPr algn="r" fontAlgn="t"/>
                      <a:r>
                        <a:rPr lang="en-IN" sz="1800" b="0" i="0" u="none" strike="noStrike" dirty="0">
                          <a:solidFill>
                            <a:srgbClr val="000000"/>
                          </a:solidFill>
                          <a:latin typeface="Century Schoolbook"/>
                        </a:rPr>
                        <a:t>309</a:t>
                      </a:r>
                    </a:p>
                  </a:txBody>
                  <a:tcPr marL="9525" marR="9525" marT="9525" marB="0"/>
                </a:tc>
                <a:tc>
                  <a:txBody>
                    <a:bodyPr/>
                    <a:lstStyle/>
                    <a:p>
                      <a:pPr algn="r" fontAlgn="t"/>
                      <a:r>
                        <a:rPr lang="en-IN" sz="1800" b="0" i="0" u="none" strike="noStrike" dirty="0">
                          <a:solidFill>
                            <a:srgbClr val="000000"/>
                          </a:solidFill>
                          <a:latin typeface="Century Schoolbook"/>
                        </a:rPr>
                        <a:t>275</a:t>
                      </a:r>
                    </a:p>
                  </a:txBody>
                  <a:tcPr marL="9525" marR="9525" marT="9525" marB="0"/>
                </a:tc>
                <a:tc>
                  <a:txBody>
                    <a:bodyPr/>
                    <a:lstStyle/>
                    <a:p>
                      <a:pPr algn="r" fontAlgn="t"/>
                      <a:r>
                        <a:rPr lang="en-IN" sz="1800" b="0" i="0" u="none" strike="noStrike" dirty="0">
                          <a:solidFill>
                            <a:srgbClr val="000000"/>
                          </a:solidFill>
                          <a:latin typeface="Century Schoolbook"/>
                        </a:rPr>
                        <a:t> </a:t>
                      </a:r>
                      <a:r>
                        <a:rPr lang="en-IN" sz="1800" b="0" i="0" u="none" strike="noStrike" dirty="0" smtClean="0">
                          <a:solidFill>
                            <a:srgbClr val="000000"/>
                          </a:solidFill>
                          <a:latin typeface="Century Schoolbook"/>
                        </a:rPr>
                        <a:t>88.99</a:t>
                      </a:r>
                      <a:endParaRPr lang="en-IN" sz="1800" b="0" i="0" u="none" strike="noStrike" dirty="0">
                        <a:solidFill>
                          <a:srgbClr val="000000"/>
                        </a:solidFill>
                        <a:latin typeface="Century Schoolbook"/>
                      </a:endParaRPr>
                    </a:p>
                  </a:txBody>
                  <a:tcPr marL="9525" marR="9525" marT="9525" marB="0"/>
                </a:tc>
                <a:tc>
                  <a:txBody>
                    <a:bodyPr/>
                    <a:lstStyle/>
                    <a:p>
                      <a:pPr algn="r" fontAlgn="t"/>
                      <a:r>
                        <a:rPr lang="en-IN" sz="1800" b="0" i="0" u="none" strike="noStrike">
                          <a:solidFill>
                            <a:srgbClr val="000000"/>
                          </a:solidFill>
                          <a:latin typeface="Century Schoolbook"/>
                        </a:rPr>
                        <a:t>48</a:t>
                      </a:r>
                    </a:p>
                  </a:txBody>
                  <a:tcPr marL="9525" marR="9525" marT="9525" marB="0"/>
                </a:tc>
                <a:tc>
                  <a:txBody>
                    <a:bodyPr/>
                    <a:lstStyle/>
                    <a:p>
                      <a:pPr algn="r" fontAlgn="t"/>
                      <a:r>
                        <a:rPr lang="en-IN" sz="1800" b="0" i="0" u="none" strike="noStrike">
                          <a:solidFill>
                            <a:srgbClr val="000000"/>
                          </a:solidFill>
                          <a:latin typeface="Century Schoolbook"/>
                        </a:rPr>
                        <a:t>227</a:t>
                      </a:r>
                    </a:p>
                  </a:txBody>
                  <a:tcPr marL="9525" marR="9525" marT="9525" marB="0"/>
                </a:tc>
              </a:tr>
              <a:tr h="381000">
                <a:tc>
                  <a:txBody>
                    <a:bodyPr/>
                    <a:lstStyle/>
                    <a:p>
                      <a:pPr algn="l" rtl="0" fontAlgn="t"/>
                      <a:r>
                        <a:rPr lang="en-IN" sz="1800" b="0" i="0" u="none" strike="noStrike">
                          <a:solidFill>
                            <a:srgbClr val="000000"/>
                          </a:solidFill>
                          <a:latin typeface="Century Schoolbook"/>
                        </a:rPr>
                        <a:t>3</a:t>
                      </a:r>
                    </a:p>
                  </a:txBody>
                  <a:tcPr marL="9525" marR="9525" marT="9525" marB="0"/>
                </a:tc>
                <a:tc>
                  <a:txBody>
                    <a:bodyPr/>
                    <a:lstStyle/>
                    <a:p>
                      <a:pPr algn="l" rtl="0" fontAlgn="t"/>
                      <a:r>
                        <a:rPr lang="en-IN" sz="1800" b="0" i="0" u="none" strike="noStrike">
                          <a:solidFill>
                            <a:srgbClr val="000000"/>
                          </a:solidFill>
                          <a:latin typeface="Century Schoolbook"/>
                        </a:rPr>
                        <a:t>2016</a:t>
                      </a:r>
                    </a:p>
                  </a:txBody>
                  <a:tcPr marL="9525" marR="9525" marT="9525" marB="0"/>
                </a:tc>
                <a:tc>
                  <a:txBody>
                    <a:bodyPr/>
                    <a:lstStyle/>
                    <a:p>
                      <a:pPr algn="r" fontAlgn="t"/>
                      <a:r>
                        <a:rPr lang="en-IN" sz="1800" b="0" i="0" u="none" strike="noStrike">
                          <a:solidFill>
                            <a:srgbClr val="000000"/>
                          </a:solidFill>
                          <a:latin typeface="Century Schoolbook"/>
                        </a:rPr>
                        <a:t>224</a:t>
                      </a:r>
                    </a:p>
                  </a:txBody>
                  <a:tcPr marL="9525" marR="9525" marT="9525" marB="0"/>
                </a:tc>
                <a:tc>
                  <a:txBody>
                    <a:bodyPr/>
                    <a:lstStyle/>
                    <a:p>
                      <a:pPr algn="r" fontAlgn="t"/>
                      <a:r>
                        <a:rPr lang="en-IN" sz="1800" b="0" i="0" u="none" strike="noStrike" dirty="0">
                          <a:solidFill>
                            <a:srgbClr val="000000"/>
                          </a:solidFill>
                          <a:latin typeface="Century Schoolbook"/>
                        </a:rPr>
                        <a:t>186</a:t>
                      </a:r>
                    </a:p>
                  </a:txBody>
                  <a:tcPr marL="9525" marR="9525" marT="9525" marB="0"/>
                </a:tc>
                <a:tc>
                  <a:txBody>
                    <a:bodyPr/>
                    <a:lstStyle/>
                    <a:p>
                      <a:pPr algn="r" fontAlgn="t"/>
                      <a:r>
                        <a:rPr lang="en-IN" sz="1800" b="0" i="0" u="none" strike="noStrike" dirty="0">
                          <a:solidFill>
                            <a:srgbClr val="000000"/>
                          </a:solidFill>
                          <a:latin typeface="Century Schoolbook"/>
                        </a:rPr>
                        <a:t> </a:t>
                      </a:r>
                      <a:r>
                        <a:rPr lang="en-IN" sz="1800" b="0" i="0" u="none" strike="noStrike" dirty="0" smtClean="0">
                          <a:solidFill>
                            <a:srgbClr val="000000"/>
                          </a:solidFill>
                          <a:latin typeface="Century Schoolbook"/>
                        </a:rPr>
                        <a:t>83.04</a:t>
                      </a:r>
                      <a:endParaRPr lang="en-IN" sz="1800" b="0" i="0" u="none" strike="noStrike" dirty="0">
                        <a:solidFill>
                          <a:srgbClr val="000000"/>
                        </a:solidFill>
                        <a:latin typeface="Century Schoolbook"/>
                      </a:endParaRPr>
                    </a:p>
                  </a:txBody>
                  <a:tcPr marL="9525" marR="9525" marT="9525" marB="0"/>
                </a:tc>
                <a:tc>
                  <a:txBody>
                    <a:bodyPr/>
                    <a:lstStyle/>
                    <a:p>
                      <a:pPr algn="r" fontAlgn="t"/>
                      <a:r>
                        <a:rPr lang="en-IN" sz="1800" b="0" i="0" u="none" strike="noStrike" dirty="0">
                          <a:solidFill>
                            <a:srgbClr val="000000"/>
                          </a:solidFill>
                          <a:latin typeface="Century Schoolbook"/>
                        </a:rPr>
                        <a:t>40</a:t>
                      </a:r>
                    </a:p>
                  </a:txBody>
                  <a:tcPr marL="9525" marR="9525" marT="9525" marB="0"/>
                </a:tc>
                <a:tc>
                  <a:txBody>
                    <a:bodyPr/>
                    <a:lstStyle/>
                    <a:p>
                      <a:pPr algn="r" fontAlgn="t"/>
                      <a:r>
                        <a:rPr lang="en-IN" sz="1800" b="0" i="0" u="none" strike="noStrike">
                          <a:solidFill>
                            <a:srgbClr val="000000"/>
                          </a:solidFill>
                          <a:latin typeface="Century Schoolbook"/>
                        </a:rPr>
                        <a:t>146</a:t>
                      </a:r>
                    </a:p>
                  </a:txBody>
                  <a:tcPr marL="9525" marR="9525" marT="9525" marB="0"/>
                </a:tc>
              </a:tr>
              <a:tr h="381000">
                <a:tc>
                  <a:txBody>
                    <a:bodyPr/>
                    <a:lstStyle/>
                    <a:p>
                      <a:pPr algn="l" rtl="0" fontAlgn="t"/>
                      <a:r>
                        <a:rPr lang="en-IN" sz="1800" b="0" i="0" u="none" strike="noStrike">
                          <a:solidFill>
                            <a:srgbClr val="000000"/>
                          </a:solidFill>
                          <a:latin typeface="Century Schoolbook"/>
                        </a:rPr>
                        <a:t>4</a:t>
                      </a:r>
                    </a:p>
                  </a:txBody>
                  <a:tcPr marL="9525" marR="9525" marT="9525" marB="0"/>
                </a:tc>
                <a:tc>
                  <a:txBody>
                    <a:bodyPr/>
                    <a:lstStyle/>
                    <a:p>
                      <a:pPr algn="l" rtl="0" fontAlgn="t"/>
                      <a:r>
                        <a:rPr lang="en-IN" sz="1800" b="0" i="0" u="none" strike="noStrike">
                          <a:solidFill>
                            <a:srgbClr val="000000"/>
                          </a:solidFill>
                          <a:latin typeface="Century Schoolbook"/>
                        </a:rPr>
                        <a:t>2017</a:t>
                      </a:r>
                    </a:p>
                  </a:txBody>
                  <a:tcPr marL="9525" marR="9525" marT="9525" marB="0"/>
                </a:tc>
                <a:tc>
                  <a:txBody>
                    <a:bodyPr/>
                    <a:lstStyle/>
                    <a:p>
                      <a:pPr algn="r" fontAlgn="t"/>
                      <a:r>
                        <a:rPr lang="en-IN" sz="1800" b="0" i="0" u="none" strike="noStrike">
                          <a:solidFill>
                            <a:srgbClr val="000000"/>
                          </a:solidFill>
                          <a:latin typeface="Century Schoolbook"/>
                        </a:rPr>
                        <a:t>242</a:t>
                      </a:r>
                    </a:p>
                  </a:txBody>
                  <a:tcPr marL="9525" marR="9525" marT="9525" marB="0"/>
                </a:tc>
                <a:tc>
                  <a:txBody>
                    <a:bodyPr/>
                    <a:lstStyle/>
                    <a:p>
                      <a:pPr algn="r" fontAlgn="t"/>
                      <a:r>
                        <a:rPr lang="en-IN" sz="1800" b="0" i="0" u="none" strike="noStrike">
                          <a:solidFill>
                            <a:srgbClr val="000000"/>
                          </a:solidFill>
                          <a:latin typeface="Century Schoolbook"/>
                        </a:rPr>
                        <a:t>218</a:t>
                      </a:r>
                    </a:p>
                  </a:txBody>
                  <a:tcPr marL="9525" marR="9525" marT="9525" marB="0"/>
                </a:tc>
                <a:tc>
                  <a:txBody>
                    <a:bodyPr/>
                    <a:lstStyle/>
                    <a:p>
                      <a:pPr algn="r" fontAlgn="t"/>
                      <a:r>
                        <a:rPr lang="en-IN" sz="1800" b="0" i="0" u="none" strike="noStrike" dirty="0">
                          <a:solidFill>
                            <a:srgbClr val="000000"/>
                          </a:solidFill>
                          <a:latin typeface="Century Schoolbook"/>
                        </a:rPr>
                        <a:t> </a:t>
                      </a:r>
                      <a:r>
                        <a:rPr lang="en-IN" sz="1800" b="0" i="0" u="none" strike="noStrike" dirty="0" smtClean="0">
                          <a:solidFill>
                            <a:srgbClr val="000000"/>
                          </a:solidFill>
                          <a:latin typeface="Century Schoolbook"/>
                        </a:rPr>
                        <a:t>90.08</a:t>
                      </a:r>
                      <a:endParaRPr lang="en-IN" sz="1800" b="0" i="0" u="none" strike="noStrike" dirty="0">
                        <a:solidFill>
                          <a:srgbClr val="000000"/>
                        </a:solidFill>
                        <a:latin typeface="Century Schoolbook"/>
                      </a:endParaRPr>
                    </a:p>
                  </a:txBody>
                  <a:tcPr marL="9525" marR="9525" marT="9525" marB="0"/>
                </a:tc>
                <a:tc>
                  <a:txBody>
                    <a:bodyPr/>
                    <a:lstStyle/>
                    <a:p>
                      <a:pPr algn="r" fontAlgn="t"/>
                      <a:r>
                        <a:rPr lang="en-IN" sz="1800" b="0" i="0" u="none" strike="noStrike" dirty="0">
                          <a:solidFill>
                            <a:srgbClr val="000000"/>
                          </a:solidFill>
                          <a:latin typeface="Century Schoolbook"/>
                        </a:rPr>
                        <a:t>83</a:t>
                      </a:r>
                    </a:p>
                  </a:txBody>
                  <a:tcPr marL="9525" marR="9525" marT="9525" marB="0"/>
                </a:tc>
                <a:tc>
                  <a:txBody>
                    <a:bodyPr/>
                    <a:lstStyle/>
                    <a:p>
                      <a:pPr algn="r" fontAlgn="t"/>
                      <a:r>
                        <a:rPr lang="en-IN" sz="1800" b="0" i="0" u="none" strike="noStrike" dirty="0">
                          <a:solidFill>
                            <a:srgbClr val="000000"/>
                          </a:solidFill>
                          <a:latin typeface="Century Schoolbook"/>
                        </a:rPr>
                        <a:t>135</a:t>
                      </a:r>
                    </a:p>
                  </a:txBody>
                  <a:tcPr marL="9525" marR="9525" marT="9525" marB="0"/>
                </a:tc>
              </a:tr>
              <a:tr h="381000">
                <a:tc>
                  <a:txBody>
                    <a:bodyPr/>
                    <a:lstStyle/>
                    <a:p>
                      <a:pPr algn="l" rtl="0" fontAlgn="t"/>
                      <a:r>
                        <a:rPr lang="en-IN" sz="1800" b="0" i="0" u="none" strike="noStrike">
                          <a:solidFill>
                            <a:srgbClr val="000000"/>
                          </a:solidFill>
                          <a:latin typeface="Century Schoolbook"/>
                        </a:rPr>
                        <a:t>5</a:t>
                      </a:r>
                    </a:p>
                  </a:txBody>
                  <a:tcPr marL="9525" marR="9525" marT="9525" marB="0"/>
                </a:tc>
                <a:tc>
                  <a:txBody>
                    <a:bodyPr/>
                    <a:lstStyle/>
                    <a:p>
                      <a:pPr algn="l" rtl="0" fontAlgn="t"/>
                      <a:r>
                        <a:rPr lang="en-IN" sz="1800" b="0" i="0" u="none" strike="noStrike">
                          <a:solidFill>
                            <a:srgbClr val="000000"/>
                          </a:solidFill>
                          <a:latin typeface="Century Schoolbook"/>
                        </a:rPr>
                        <a:t>2018</a:t>
                      </a:r>
                    </a:p>
                  </a:txBody>
                  <a:tcPr marL="9525" marR="9525" marT="9525" marB="0"/>
                </a:tc>
                <a:tc>
                  <a:txBody>
                    <a:bodyPr/>
                    <a:lstStyle/>
                    <a:p>
                      <a:pPr algn="r" fontAlgn="t"/>
                      <a:r>
                        <a:rPr lang="en-IN" sz="1800" b="0" i="0" u="none" strike="noStrike">
                          <a:solidFill>
                            <a:srgbClr val="000000"/>
                          </a:solidFill>
                          <a:latin typeface="Century Schoolbook"/>
                        </a:rPr>
                        <a:t>295</a:t>
                      </a:r>
                    </a:p>
                  </a:txBody>
                  <a:tcPr marL="9525" marR="9525" marT="9525" marB="0"/>
                </a:tc>
                <a:tc>
                  <a:txBody>
                    <a:bodyPr/>
                    <a:lstStyle/>
                    <a:p>
                      <a:pPr algn="r" fontAlgn="t"/>
                      <a:r>
                        <a:rPr lang="en-IN" sz="1800" b="0" i="0" u="none" strike="noStrike">
                          <a:solidFill>
                            <a:srgbClr val="000000"/>
                          </a:solidFill>
                          <a:latin typeface="Century Schoolbook"/>
                        </a:rPr>
                        <a:t>226</a:t>
                      </a:r>
                    </a:p>
                  </a:txBody>
                  <a:tcPr marL="9525" marR="9525" marT="9525" marB="0"/>
                </a:tc>
                <a:tc>
                  <a:txBody>
                    <a:bodyPr/>
                    <a:lstStyle/>
                    <a:p>
                      <a:pPr algn="r" fontAlgn="t"/>
                      <a:r>
                        <a:rPr lang="en-IN" sz="1800" b="0" i="0" u="none" strike="noStrike" dirty="0">
                          <a:solidFill>
                            <a:srgbClr val="000000"/>
                          </a:solidFill>
                          <a:latin typeface="Century Schoolbook"/>
                        </a:rPr>
                        <a:t> </a:t>
                      </a:r>
                      <a:r>
                        <a:rPr lang="en-IN" sz="1800" b="0" i="0" u="none" strike="noStrike" dirty="0" smtClean="0">
                          <a:solidFill>
                            <a:srgbClr val="000000"/>
                          </a:solidFill>
                          <a:latin typeface="Century Schoolbook"/>
                        </a:rPr>
                        <a:t>76.61</a:t>
                      </a:r>
                      <a:endParaRPr lang="en-IN" sz="1800" b="0" i="0" u="none" strike="noStrike" dirty="0">
                        <a:solidFill>
                          <a:srgbClr val="000000"/>
                        </a:solidFill>
                        <a:latin typeface="Century Schoolbook"/>
                      </a:endParaRPr>
                    </a:p>
                  </a:txBody>
                  <a:tcPr marL="9525" marR="9525" marT="9525" marB="0"/>
                </a:tc>
                <a:tc>
                  <a:txBody>
                    <a:bodyPr/>
                    <a:lstStyle/>
                    <a:p>
                      <a:pPr algn="r" fontAlgn="t"/>
                      <a:r>
                        <a:rPr lang="en-IN" sz="1800" b="0" i="0" u="none" strike="noStrike" dirty="0">
                          <a:solidFill>
                            <a:srgbClr val="000000"/>
                          </a:solidFill>
                          <a:latin typeface="Century Schoolbook"/>
                        </a:rPr>
                        <a:t>44</a:t>
                      </a:r>
                    </a:p>
                  </a:txBody>
                  <a:tcPr marL="9525" marR="9525" marT="9525" marB="0"/>
                </a:tc>
                <a:tc>
                  <a:txBody>
                    <a:bodyPr/>
                    <a:lstStyle/>
                    <a:p>
                      <a:pPr algn="r" fontAlgn="t"/>
                      <a:r>
                        <a:rPr lang="en-IN" sz="1800" b="0" i="0" u="none" strike="noStrike" dirty="0">
                          <a:solidFill>
                            <a:srgbClr val="000000"/>
                          </a:solidFill>
                          <a:latin typeface="Century Schoolbook"/>
                        </a:rPr>
                        <a:t>182</a:t>
                      </a:r>
                    </a:p>
                  </a:txBody>
                  <a:tcPr marL="9525" marR="9525" marT="9525" marB="0"/>
                </a:tc>
              </a:tr>
            </a:tbl>
          </a:graphicData>
        </a:graphic>
      </p:graphicFrame>
      <p:graphicFrame>
        <p:nvGraphicFramePr>
          <p:cNvPr id="6" name="Chart 5"/>
          <p:cNvGraphicFramePr/>
          <p:nvPr/>
        </p:nvGraphicFramePr>
        <p:xfrm>
          <a:off x="585787" y="1189832"/>
          <a:ext cx="10210800" cy="281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618904203"/>
      </p:ext>
    </p:extLst>
  </p:cSld>
  <p:clrMapOvr>
    <a:masterClrMapping/>
  </p:clrMapOvr>
  <p:transition>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1B658E46-CCD7-460D-A0CB-7B608B4EAEC4}" type="slidenum">
              <a:rPr lang="en-IN" smtClean="0"/>
              <a:pPr/>
              <a:t>25</a:t>
            </a:fld>
            <a:endParaRPr lang="en-IN"/>
          </a:p>
        </p:txBody>
      </p:sp>
      <p:sp>
        <p:nvSpPr>
          <p:cNvPr id="5" name="TextBox 4"/>
          <p:cNvSpPr txBox="1"/>
          <p:nvPr/>
        </p:nvSpPr>
        <p:spPr>
          <a:xfrm>
            <a:off x="148153" y="345639"/>
            <a:ext cx="11213671" cy="652872"/>
          </a:xfrm>
          <a:prstGeom prst="rect">
            <a:avLst/>
          </a:prstGeom>
          <a:noFill/>
        </p:spPr>
        <p:txBody>
          <a:bodyPr wrap="square" lIns="113157" tIns="56579" rIns="113157" bIns="56579" rtlCol="0">
            <a:spAutoFit/>
          </a:bodyPr>
          <a:lstStyle/>
          <a:p>
            <a:r>
              <a:rPr lang="en-US" sz="3500" b="1" dirty="0" smtClean="0">
                <a:solidFill>
                  <a:srgbClr val="C00000"/>
                </a:solidFill>
                <a:latin typeface="Verdana" pitchFamily="34" charset="0"/>
                <a:ea typeface="Verdana" pitchFamily="34" charset="0"/>
                <a:cs typeface="Verdana" pitchFamily="34" charset="0"/>
              </a:rPr>
              <a:t>STUDENTS’ SUCCESS RATE </a:t>
            </a:r>
            <a:r>
              <a:rPr lang="en-US" sz="3500" b="1" dirty="0" err="1" smtClean="0">
                <a:solidFill>
                  <a:srgbClr val="C00000"/>
                </a:solidFill>
                <a:latin typeface="Verdana" pitchFamily="34" charset="0"/>
                <a:ea typeface="Verdana" pitchFamily="34" charset="0"/>
                <a:cs typeface="Verdana" pitchFamily="34" charset="0"/>
              </a:rPr>
              <a:t>B.Com</a:t>
            </a:r>
            <a:r>
              <a:rPr lang="en-US" sz="3500" b="1" dirty="0" smtClean="0">
                <a:solidFill>
                  <a:srgbClr val="C00000"/>
                </a:solidFill>
                <a:latin typeface="Verdana" pitchFamily="34" charset="0"/>
                <a:ea typeface="Verdana" pitchFamily="34" charset="0"/>
                <a:cs typeface="Verdana" pitchFamily="34" charset="0"/>
              </a:rPr>
              <a:t>(General)</a:t>
            </a:r>
            <a:endParaRPr lang="en-IN" sz="3500" dirty="0">
              <a:solidFill>
                <a:srgbClr val="C00000"/>
              </a:solidFill>
              <a:latin typeface="Verdana" pitchFamily="34" charset="0"/>
              <a:ea typeface="Verdana" pitchFamily="34" charset="0"/>
              <a:cs typeface="Verdana" pitchFamily="34" charset="0"/>
            </a:endParaRPr>
          </a:p>
        </p:txBody>
      </p:sp>
      <p:pic>
        <p:nvPicPr>
          <p:cNvPr id="8" name="Picture 1" descr="C:\Users\HP_PC\Desktop\images (1).jpg"/>
          <p:cNvPicPr>
            <a:picLocks noChangeAspect="1" noChangeArrowheads="1"/>
          </p:cNvPicPr>
          <p:nvPr/>
        </p:nvPicPr>
        <p:blipFill>
          <a:blip r:embed="rId2" cstate="print"/>
          <a:srcRect/>
          <a:stretch>
            <a:fillRect/>
          </a:stretch>
        </p:blipFill>
        <p:spPr bwMode="auto">
          <a:xfrm>
            <a:off x="10711340" y="1"/>
            <a:ext cx="1260158" cy="1228705"/>
          </a:xfrm>
          <a:prstGeom prst="rect">
            <a:avLst/>
          </a:prstGeom>
          <a:ln>
            <a:noFill/>
          </a:ln>
          <a:effectLst>
            <a:outerShdw blurRad="292100" dist="139700" dir="2700000" algn="tl" rotWithShape="0">
              <a:srgbClr val="333333">
                <a:alpha val="65000"/>
              </a:srgbClr>
            </a:outerShdw>
          </a:effectLst>
        </p:spPr>
      </p:pic>
      <p:graphicFrame>
        <p:nvGraphicFramePr>
          <p:cNvPr id="10" name="Content Placeholder 4"/>
          <p:cNvGraphicFramePr>
            <a:graphicFrameLocks noGrp="1"/>
          </p:cNvGraphicFramePr>
          <p:nvPr>
            <p:ph sz="quarter" idx="1"/>
          </p:nvPr>
        </p:nvGraphicFramePr>
        <p:xfrm>
          <a:off x="661987" y="4237831"/>
          <a:ext cx="10515600" cy="2286000"/>
        </p:xfrm>
        <a:graphic>
          <a:graphicData uri="http://schemas.openxmlformats.org/drawingml/2006/table">
            <a:tbl>
              <a:tblPr firstRow="1" bandRow="1">
                <a:tableStyleId>{073A0DAA-6AF3-43AB-8588-CEC1D06C72B9}</a:tableStyleId>
              </a:tblPr>
              <a:tblGrid>
                <a:gridCol w="831351"/>
                <a:gridCol w="1149849"/>
                <a:gridCol w="1981200"/>
                <a:gridCol w="1828800"/>
                <a:gridCol w="1752600"/>
                <a:gridCol w="990600"/>
                <a:gridCol w="990600"/>
                <a:gridCol w="990600"/>
              </a:tblGrid>
              <a:tr h="381000">
                <a:tc>
                  <a:txBody>
                    <a:bodyPr/>
                    <a:lstStyle/>
                    <a:p>
                      <a:pPr algn="l" rtl="0" fontAlgn="t"/>
                      <a:r>
                        <a:rPr lang="en-IN" sz="1800" b="1" i="0" u="none" strike="noStrike" dirty="0">
                          <a:solidFill>
                            <a:srgbClr val="FFFFFF"/>
                          </a:solidFill>
                          <a:latin typeface="Century Schoolbook"/>
                        </a:rPr>
                        <a:t>Sl. No </a:t>
                      </a:r>
                    </a:p>
                  </a:txBody>
                  <a:tcPr marL="9525" marR="9525" marT="9525" marB="0"/>
                </a:tc>
                <a:tc>
                  <a:txBody>
                    <a:bodyPr/>
                    <a:lstStyle/>
                    <a:p>
                      <a:pPr algn="l" rtl="0" fontAlgn="t"/>
                      <a:r>
                        <a:rPr lang="en-IN" sz="1800" b="1" i="0" u="none" strike="noStrike" dirty="0">
                          <a:solidFill>
                            <a:srgbClr val="FFFFFF"/>
                          </a:solidFill>
                          <a:latin typeface="Century Schoolbook"/>
                        </a:rPr>
                        <a:t> </a:t>
                      </a:r>
                      <a:r>
                        <a:rPr lang="en-IN" sz="1800" b="1" i="0" u="none" strike="noStrike" dirty="0" smtClean="0">
                          <a:solidFill>
                            <a:srgbClr val="FFFFFF"/>
                          </a:solidFill>
                          <a:latin typeface="Century Schoolbook"/>
                        </a:rPr>
                        <a:t>Year</a:t>
                      </a:r>
                      <a:endParaRPr lang="en-IN" sz="1800" b="1" i="0" u="none" strike="noStrike" dirty="0">
                        <a:solidFill>
                          <a:srgbClr val="FFFFFF"/>
                        </a:solidFill>
                        <a:latin typeface="Century Schoolbook"/>
                      </a:endParaRPr>
                    </a:p>
                  </a:txBody>
                  <a:tcPr marL="9525" marR="9525" marT="9525" marB="0"/>
                </a:tc>
                <a:tc>
                  <a:txBody>
                    <a:bodyPr/>
                    <a:lstStyle/>
                    <a:p>
                      <a:pPr algn="l" rtl="0" fontAlgn="t"/>
                      <a:r>
                        <a:rPr lang="en-IN" sz="1800" b="1" i="0" u="none" strike="noStrike" dirty="0">
                          <a:solidFill>
                            <a:srgbClr val="FFFFFF"/>
                          </a:solidFill>
                          <a:latin typeface="Century Schoolbook"/>
                        </a:rPr>
                        <a:t>Total Appeared </a:t>
                      </a:r>
                    </a:p>
                  </a:txBody>
                  <a:tcPr marL="9525" marR="9525" marT="9525" marB="0"/>
                </a:tc>
                <a:tc>
                  <a:txBody>
                    <a:bodyPr/>
                    <a:lstStyle/>
                    <a:p>
                      <a:pPr algn="l" rtl="0" fontAlgn="t"/>
                      <a:r>
                        <a:rPr lang="en-IN" sz="1800" b="1" i="0" u="none" strike="noStrike">
                          <a:solidFill>
                            <a:srgbClr val="FFFFFF"/>
                          </a:solidFill>
                          <a:latin typeface="Century Schoolbook"/>
                        </a:rPr>
                        <a:t>Total Passed </a:t>
                      </a:r>
                    </a:p>
                  </a:txBody>
                  <a:tcPr marL="9525" marR="9525" marT="9525" marB="0"/>
                </a:tc>
                <a:tc>
                  <a:txBody>
                    <a:bodyPr/>
                    <a:lstStyle/>
                    <a:p>
                      <a:pPr algn="l" rtl="0" fontAlgn="t"/>
                      <a:r>
                        <a:rPr lang="en-IN" sz="1800" b="1" i="0" u="none" strike="noStrike" dirty="0">
                          <a:solidFill>
                            <a:srgbClr val="FFFFFF"/>
                          </a:solidFill>
                          <a:latin typeface="Century Schoolbook"/>
                        </a:rPr>
                        <a:t>% of Success </a:t>
                      </a:r>
                    </a:p>
                  </a:txBody>
                  <a:tcPr marL="9525" marR="9525" marT="9525" marB="0"/>
                </a:tc>
                <a:tc>
                  <a:txBody>
                    <a:bodyPr/>
                    <a:lstStyle/>
                    <a:p>
                      <a:pPr algn="l" rtl="0" fontAlgn="t"/>
                      <a:r>
                        <a:rPr lang="en-IN" sz="1800" b="1" i="0" u="none" strike="noStrike">
                          <a:solidFill>
                            <a:srgbClr val="FFFFFF"/>
                          </a:solidFill>
                          <a:latin typeface="Century Schoolbook"/>
                        </a:rPr>
                        <a:t>1ST </a:t>
                      </a:r>
                    </a:p>
                  </a:txBody>
                  <a:tcPr marL="9525" marR="9525" marT="9525" marB="0"/>
                </a:tc>
                <a:tc>
                  <a:txBody>
                    <a:bodyPr/>
                    <a:lstStyle/>
                    <a:p>
                      <a:pPr algn="l" rtl="0" fontAlgn="t"/>
                      <a:r>
                        <a:rPr lang="en-IN" sz="1800" b="1" i="0" u="none" strike="noStrike">
                          <a:solidFill>
                            <a:srgbClr val="FFFFFF"/>
                          </a:solidFill>
                          <a:latin typeface="Century Schoolbook"/>
                        </a:rPr>
                        <a:t>2ND</a:t>
                      </a:r>
                    </a:p>
                  </a:txBody>
                  <a:tcPr marL="9525" marR="9525" marT="9525" marB="0"/>
                </a:tc>
                <a:tc>
                  <a:txBody>
                    <a:bodyPr/>
                    <a:lstStyle/>
                    <a:p>
                      <a:pPr algn="l" rtl="0" fontAlgn="t"/>
                      <a:r>
                        <a:rPr lang="en-IN" sz="1800" b="1" i="0" u="none" strike="noStrike" dirty="0">
                          <a:solidFill>
                            <a:srgbClr val="FFFFFF"/>
                          </a:solidFill>
                          <a:latin typeface="Century Schoolbook"/>
                        </a:rPr>
                        <a:t>3RD </a:t>
                      </a:r>
                    </a:p>
                  </a:txBody>
                  <a:tcPr marL="9525" marR="9525" marT="9525" marB="0"/>
                </a:tc>
              </a:tr>
              <a:tr h="381000">
                <a:tc>
                  <a:txBody>
                    <a:bodyPr/>
                    <a:lstStyle/>
                    <a:p>
                      <a:pPr algn="l" rtl="0" fontAlgn="t"/>
                      <a:r>
                        <a:rPr lang="en-IN" sz="1800" b="0" i="0" u="none" strike="noStrike">
                          <a:solidFill>
                            <a:srgbClr val="000000"/>
                          </a:solidFill>
                          <a:latin typeface="Century Schoolbook"/>
                        </a:rPr>
                        <a:t>1</a:t>
                      </a:r>
                    </a:p>
                  </a:txBody>
                  <a:tcPr marL="9525" marR="9525" marT="9525" marB="0"/>
                </a:tc>
                <a:tc>
                  <a:txBody>
                    <a:bodyPr/>
                    <a:lstStyle/>
                    <a:p>
                      <a:pPr algn="l" rtl="0" fontAlgn="t"/>
                      <a:r>
                        <a:rPr lang="en-IN" sz="1800" b="0" i="0" u="none" strike="noStrike">
                          <a:solidFill>
                            <a:srgbClr val="000000"/>
                          </a:solidFill>
                          <a:latin typeface="Century Schoolbook"/>
                        </a:rPr>
                        <a:t>2014</a:t>
                      </a:r>
                    </a:p>
                  </a:txBody>
                  <a:tcPr marL="9525" marR="9525" marT="9525" marB="0"/>
                </a:tc>
                <a:tc>
                  <a:txBody>
                    <a:bodyPr/>
                    <a:lstStyle/>
                    <a:p>
                      <a:pPr algn="r" fontAlgn="t"/>
                      <a:r>
                        <a:rPr lang="en-IN" sz="1800" b="0" i="0" u="none" strike="noStrike">
                          <a:solidFill>
                            <a:srgbClr val="000000"/>
                          </a:solidFill>
                          <a:latin typeface="Century Schoolbook"/>
                        </a:rPr>
                        <a:t>42</a:t>
                      </a:r>
                    </a:p>
                  </a:txBody>
                  <a:tcPr marL="9525" marR="9525" marT="9525" marB="0"/>
                </a:tc>
                <a:tc>
                  <a:txBody>
                    <a:bodyPr/>
                    <a:lstStyle/>
                    <a:p>
                      <a:pPr algn="r" fontAlgn="t"/>
                      <a:r>
                        <a:rPr lang="en-IN" sz="1800" b="0" i="0" u="none" strike="noStrike">
                          <a:solidFill>
                            <a:srgbClr val="000000"/>
                          </a:solidFill>
                          <a:latin typeface="Century Schoolbook"/>
                        </a:rPr>
                        <a:t>41</a:t>
                      </a:r>
                    </a:p>
                  </a:txBody>
                  <a:tcPr marL="9525" marR="9525" marT="9525" marB="0"/>
                </a:tc>
                <a:tc>
                  <a:txBody>
                    <a:bodyPr/>
                    <a:lstStyle/>
                    <a:p>
                      <a:pPr algn="r" fontAlgn="t"/>
                      <a:r>
                        <a:rPr lang="en-IN" sz="1800" b="0" i="0" u="none" strike="noStrike" dirty="0">
                          <a:solidFill>
                            <a:srgbClr val="000000"/>
                          </a:solidFill>
                          <a:latin typeface="Century Schoolbook"/>
                        </a:rPr>
                        <a:t> </a:t>
                      </a:r>
                      <a:r>
                        <a:rPr lang="en-IN" sz="1800" b="0" i="0" u="none" strike="noStrike" dirty="0" smtClean="0">
                          <a:solidFill>
                            <a:srgbClr val="000000"/>
                          </a:solidFill>
                          <a:latin typeface="Century Schoolbook"/>
                        </a:rPr>
                        <a:t>97.62</a:t>
                      </a:r>
                      <a:endParaRPr lang="en-IN" sz="1800" b="0" i="0" u="none" strike="noStrike" dirty="0">
                        <a:solidFill>
                          <a:srgbClr val="000000"/>
                        </a:solidFill>
                        <a:latin typeface="Century Schoolbook"/>
                      </a:endParaRPr>
                    </a:p>
                  </a:txBody>
                  <a:tcPr marL="9525" marR="9525" marT="9525" marB="0"/>
                </a:tc>
                <a:tc>
                  <a:txBody>
                    <a:bodyPr/>
                    <a:lstStyle/>
                    <a:p>
                      <a:pPr algn="r" fontAlgn="t"/>
                      <a:r>
                        <a:rPr lang="en-IN" sz="1800" b="0" i="0" u="none" strike="noStrike">
                          <a:solidFill>
                            <a:srgbClr val="000000"/>
                          </a:solidFill>
                          <a:latin typeface="Century Schoolbook"/>
                        </a:rPr>
                        <a:t>3</a:t>
                      </a:r>
                    </a:p>
                  </a:txBody>
                  <a:tcPr marL="9525" marR="9525" marT="9525" marB="0"/>
                </a:tc>
                <a:tc>
                  <a:txBody>
                    <a:bodyPr/>
                    <a:lstStyle/>
                    <a:p>
                      <a:pPr algn="r" fontAlgn="t"/>
                      <a:r>
                        <a:rPr lang="en-IN" sz="1800" b="0" i="0" u="none" strike="noStrike">
                          <a:solidFill>
                            <a:srgbClr val="000000"/>
                          </a:solidFill>
                          <a:latin typeface="Century Schoolbook"/>
                        </a:rPr>
                        <a:t>26</a:t>
                      </a:r>
                    </a:p>
                  </a:txBody>
                  <a:tcPr marL="9525" marR="9525" marT="9525" marB="0"/>
                </a:tc>
                <a:tc>
                  <a:txBody>
                    <a:bodyPr/>
                    <a:lstStyle/>
                    <a:p>
                      <a:pPr algn="r" fontAlgn="t"/>
                      <a:r>
                        <a:rPr lang="en-IN" sz="1800" b="0" i="0" u="none" strike="noStrike">
                          <a:solidFill>
                            <a:srgbClr val="000000"/>
                          </a:solidFill>
                          <a:latin typeface="Century Schoolbook"/>
                        </a:rPr>
                        <a:t>12</a:t>
                      </a:r>
                    </a:p>
                  </a:txBody>
                  <a:tcPr marL="9525" marR="9525" marT="9525" marB="0"/>
                </a:tc>
              </a:tr>
              <a:tr h="381000">
                <a:tc>
                  <a:txBody>
                    <a:bodyPr/>
                    <a:lstStyle/>
                    <a:p>
                      <a:pPr algn="l" rtl="0" fontAlgn="t"/>
                      <a:r>
                        <a:rPr lang="en-IN" sz="1800" b="0" i="0" u="none" strike="noStrike">
                          <a:solidFill>
                            <a:srgbClr val="000000"/>
                          </a:solidFill>
                          <a:latin typeface="Century Schoolbook"/>
                        </a:rPr>
                        <a:t>2</a:t>
                      </a:r>
                    </a:p>
                  </a:txBody>
                  <a:tcPr marL="9525" marR="9525" marT="9525" marB="0"/>
                </a:tc>
                <a:tc>
                  <a:txBody>
                    <a:bodyPr/>
                    <a:lstStyle/>
                    <a:p>
                      <a:pPr algn="l" rtl="0" fontAlgn="t"/>
                      <a:r>
                        <a:rPr lang="en-IN" sz="1800" b="0" i="0" u="none" strike="noStrike">
                          <a:solidFill>
                            <a:srgbClr val="000000"/>
                          </a:solidFill>
                          <a:latin typeface="Century Schoolbook"/>
                        </a:rPr>
                        <a:t>2015</a:t>
                      </a:r>
                    </a:p>
                  </a:txBody>
                  <a:tcPr marL="9525" marR="9525" marT="9525" marB="0"/>
                </a:tc>
                <a:tc>
                  <a:txBody>
                    <a:bodyPr/>
                    <a:lstStyle/>
                    <a:p>
                      <a:pPr algn="r" fontAlgn="t"/>
                      <a:r>
                        <a:rPr lang="en-IN" sz="1800" b="0" i="0" u="none" strike="noStrike">
                          <a:solidFill>
                            <a:srgbClr val="000000"/>
                          </a:solidFill>
                          <a:latin typeface="Century Schoolbook"/>
                        </a:rPr>
                        <a:t>27</a:t>
                      </a:r>
                    </a:p>
                  </a:txBody>
                  <a:tcPr marL="9525" marR="9525" marT="9525" marB="0"/>
                </a:tc>
                <a:tc>
                  <a:txBody>
                    <a:bodyPr/>
                    <a:lstStyle/>
                    <a:p>
                      <a:pPr algn="r" fontAlgn="t"/>
                      <a:r>
                        <a:rPr lang="en-IN" sz="1800" b="0" i="0" u="none" strike="noStrike">
                          <a:solidFill>
                            <a:srgbClr val="000000"/>
                          </a:solidFill>
                          <a:latin typeface="Century Schoolbook"/>
                        </a:rPr>
                        <a:t>24</a:t>
                      </a:r>
                    </a:p>
                  </a:txBody>
                  <a:tcPr marL="9525" marR="9525" marT="9525" marB="0"/>
                </a:tc>
                <a:tc>
                  <a:txBody>
                    <a:bodyPr/>
                    <a:lstStyle/>
                    <a:p>
                      <a:pPr algn="r" fontAlgn="t"/>
                      <a:r>
                        <a:rPr lang="en-IN" sz="1800" b="0" i="0" u="none" strike="noStrike" dirty="0">
                          <a:solidFill>
                            <a:srgbClr val="000000"/>
                          </a:solidFill>
                          <a:latin typeface="Century Schoolbook"/>
                        </a:rPr>
                        <a:t> </a:t>
                      </a:r>
                      <a:r>
                        <a:rPr lang="en-IN" sz="1800" b="0" i="0" u="none" strike="noStrike" dirty="0" smtClean="0">
                          <a:solidFill>
                            <a:srgbClr val="000000"/>
                          </a:solidFill>
                          <a:latin typeface="Century Schoolbook"/>
                        </a:rPr>
                        <a:t>88.89</a:t>
                      </a:r>
                      <a:endParaRPr lang="en-IN" sz="1800" b="0" i="0" u="none" strike="noStrike" dirty="0">
                        <a:solidFill>
                          <a:srgbClr val="000000"/>
                        </a:solidFill>
                        <a:latin typeface="Century Schoolbook"/>
                      </a:endParaRPr>
                    </a:p>
                  </a:txBody>
                  <a:tcPr marL="9525" marR="9525" marT="9525" marB="0"/>
                </a:tc>
                <a:tc>
                  <a:txBody>
                    <a:bodyPr/>
                    <a:lstStyle/>
                    <a:p>
                      <a:pPr algn="r" fontAlgn="t"/>
                      <a:r>
                        <a:rPr lang="en-IN" sz="1800" b="0" i="0" u="none" strike="noStrike">
                          <a:solidFill>
                            <a:srgbClr val="000000"/>
                          </a:solidFill>
                          <a:latin typeface="Century Schoolbook"/>
                        </a:rPr>
                        <a:t>0</a:t>
                      </a:r>
                    </a:p>
                  </a:txBody>
                  <a:tcPr marL="9525" marR="9525" marT="9525" marB="0"/>
                </a:tc>
                <a:tc>
                  <a:txBody>
                    <a:bodyPr/>
                    <a:lstStyle/>
                    <a:p>
                      <a:pPr algn="r" fontAlgn="t"/>
                      <a:r>
                        <a:rPr lang="en-IN" sz="1800" b="0" i="0" u="none" strike="noStrike">
                          <a:solidFill>
                            <a:srgbClr val="000000"/>
                          </a:solidFill>
                          <a:latin typeface="Century Schoolbook"/>
                        </a:rPr>
                        <a:t>11</a:t>
                      </a:r>
                    </a:p>
                  </a:txBody>
                  <a:tcPr marL="9525" marR="9525" marT="9525" marB="0"/>
                </a:tc>
                <a:tc>
                  <a:txBody>
                    <a:bodyPr/>
                    <a:lstStyle/>
                    <a:p>
                      <a:pPr algn="r" fontAlgn="t"/>
                      <a:r>
                        <a:rPr lang="en-IN" sz="1800" b="0" i="0" u="none" strike="noStrike">
                          <a:solidFill>
                            <a:srgbClr val="000000"/>
                          </a:solidFill>
                          <a:latin typeface="Century Schoolbook"/>
                        </a:rPr>
                        <a:t>13</a:t>
                      </a:r>
                    </a:p>
                  </a:txBody>
                  <a:tcPr marL="9525" marR="9525" marT="9525" marB="0"/>
                </a:tc>
              </a:tr>
              <a:tr h="381000">
                <a:tc>
                  <a:txBody>
                    <a:bodyPr/>
                    <a:lstStyle/>
                    <a:p>
                      <a:pPr algn="l" rtl="0" fontAlgn="t"/>
                      <a:r>
                        <a:rPr lang="en-IN" sz="1800" b="0" i="0" u="none" strike="noStrike">
                          <a:solidFill>
                            <a:srgbClr val="000000"/>
                          </a:solidFill>
                          <a:latin typeface="Century Schoolbook"/>
                        </a:rPr>
                        <a:t>3</a:t>
                      </a:r>
                    </a:p>
                  </a:txBody>
                  <a:tcPr marL="9525" marR="9525" marT="9525" marB="0"/>
                </a:tc>
                <a:tc>
                  <a:txBody>
                    <a:bodyPr/>
                    <a:lstStyle/>
                    <a:p>
                      <a:pPr algn="l" rtl="0" fontAlgn="t"/>
                      <a:r>
                        <a:rPr lang="en-IN" sz="1800" b="0" i="0" u="none" strike="noStrike">
                          <a:solidFill>
                            <a:srgbClr val="000000"/>
                          </a:solidFill>
                          <a:latin typeface="Century Schoolbook"/>
                        </a:rPr>
                        <a:t>2016</a:t>
                      </a:r>
                    </a:p>
                  </a:txBody>
                  <a:tcPr marL="9525" marR="9525" marT="9525" marB="0"/>
                </a:tc>
                <a:tc>
                  <a:txBody>
                    <a:bodyPr/>
                    <a:lstStyle/>
                    <a:p>
                      <a:pPr algn="r" fontAlgn="t"/>
                      <a:r>
                        <a:rPr lang="en-IN" sz="1800" b="0" i="0" u="none" strike="noStrike">
                          <a:solidFill>
                            <a:srgbClr val="000000"/>
                          </a:solidFill>
                          <a:latin typeface="Century Schoolbook"/>
                        </a:rPr>
                        <a:t>25</a:t>
                      </a:r>
                    </a:p>
                  </a:txBody>
                  <a:tcPr marL="9525" marR="9525" marT="9525" marB="0"/>
                </a:tc>
                <a:tc>
                  <a:txBody>
                    <a:bodyPr/>
                    <a:lstStyle/>
                    <a:p>
                      <a:pPr algn="r" fontAlgn="t"/>
                      <a:r>
                        <a:rPr lang="en-IN" sz="1800" b="0" i="0" u="none" strike="noStrike">
                          <a:solidFill>
                            <a:srgbClr val="000000"/>
                          </a:solidFill>
                          <a:latin typeface="Century Schoolbook"/>
                        </a:rPr>
                        <a:t>18</a:t>
                      </a:r>
                    </a:p>
                  </a:txBody>
                  <a:tcPr marL="9525" marR="9525" marT="9525" marB="0"/>
                </a:tc>
                <a:tc>
                  <a:txBody>
                    <a:bodyPr/>
                    <a:lstStyle/>
                    <a:p>
                      <a:pPr algn="r" fontAlgn="t"/>
                      <a:r>
                        <a:rPr lang="en-IN" sz="1800" b="0" i="0" u="none" strike="noStrike" dirty="0">
                          <a:solidFill>
                            <a:srgbClr val="000000"/>
                          </a:solidFill>
                          <a:latin typeface="Century Schoolbook"/>
                        </a:rPr>
                        <a:t> </a:t>
                      </a:r>
                      <a:r>
                        <a:rPr lang="en-IN" sz="1800" b="0" i="0" u="none" strike="noStrike" dirty="0" smtClean="0">
                          <a:solidFill>
                            <a:srgbClr val="000000"/>
                          </a:solidFill>
                          <a:latin typeface="Century Schoolbook"/>
                        </a:rPr>
                        <a:t>72.00</a:t>
                      </a:r>
                      <a:endParaRPr lang="en-IN" sz="1800" b="0" i="0" u="none" strike="noStrike" dirty="0">
                        <a:solidFill>
                          <a:srgbClr val="000000"/>
                        </a:solidFill>
                        <a:latin typeface="Century Schoolbook"/>
                      </a:endParaRPr>
                    </a:p>
                  </a:txBody>
                  <a:tcPr marL="9525" marR="9525" marT="9525" marB="0"/>
                </a:tc>
                <a:tc>
                  <a:txBody>
                    <a:bodyPr/>
                    <a:lstStyle/>
                    <a:p>
                      <a:pPr algn="r" fontAlgn="t"/>
                      <a:r>
                        <a:rPr lang="en-IN" sz="1800" b="0" i="0" u="none" strike="noStrike">
                          <a:solidFill>
                            <a:srgbClr val="000000"/>
                          </a:solidFill>
                          <a:latin typeface="Century Schoolbook"/>
                        </a:rPr>
                        <a:t>0</a:t>
                      </a:r>
                    </a:p>
                  </a:txBody>
                  <a:tcPr marL="9525" marR="9525" marT="9525" marB="0"/>
                </a:tc>
                <a:tc>
                  <a:txBody>
                    <a:bodyPr/>
                    <a:lstStyle/>
                    <a:p>
                      <a:pPr algn="r" fontAlgn="t"/>
                      <a:r>
                        <a:rPr lang="en-IN" sz="1800" b="0" i="0" u="none" strike="noStrike">
                          <a:solidFill>
                            <a:srgbClr val="000000"/>
                          </a:solidFill>
                          <a:latin typeface="Century Schoolbook"/>
                        </a:rPr>
                        <a:t>16</a:t>
                      </a:r>
                    </a:p>
                  </a:txBody>
                  <a:tcPr marL="9525" marR="9525" marT="9525" marB="0"/>
                </a:tc>
                <a:tc>
                  <a:txBody>
                    <a:bodyPr/>
                    <a:lstStyle/>
                    <a:p>
                      <a:pPr algn="r" fontAlgn="t"/>
                      <a:r>
                        <a:rPr lang="en-IN" sz="1800" b="0" i="0" u="none" strike="noStrike" dirty="0">
                          <a:solidFill>
                            <a:srgbClr val="000000"/>
                          </a:solidFill>
                          <a:latin typeface="Century Schoolbook"/>
                        </a:rPr>
                        <a:t>2</a:t>
                      </a:r>
                    </a:p>
                  </a:txBody>
                  <a:tcPr marL="9525" marR="9525" marT="9525" marB="0"/>
                </a:tc>
              </a:tr>
              <a:tr h="381000">
                <a:tc>
                  <a:txBody>
                    <a:bodyPr/>
                    <a:lstStyle/>
                    <a:p>
                      <a:pPr algn="l" rtl="0" fontAlgn="t"/>
                      <a:r>
                        <a:rPr lang="en-IN" sz="1800" b="0" i="0" u="none" strike="noStrike">
                          <a:solidFill>
                            <a:srgbClr val="000000"/>
                          </a:solidFill>
                          <a:latin typeface="Century Schoolbook"/>
                        </a:rPr>
                        <a:t>4</a:t>
                      </a:r>
                    </a:p>
                  </a:txBody>
                  <a:tcPr marL="9525" marR="9525" marT="9525" marB="0"/>
                </a:tc>
                <a:tc>
                  <a:txBody>
                    <a:bodyPr/>
                    <a:lstStyle/>
                    <a:p>
                      <a:pPr algn="l" rtl="0" fontAlgn="t"/>
                      <a:r>
                        <a:rPr lang="en-IN" sz="1800" b="0" i="0" u="none" strike="noStrike">
                          <a:solidFill>
                            <a:srgbClr val="000000"/>
                          </a:solidFill>
                          <a:latin typeface="Century Schoolbook"/>
                        </a:rPr>
                        <a:t>2017</a:t>
                      </a:r>
                    </a:p>
                  </a:txBody>
                  <a:tcPr marL="9525" marR="9525" marT="9525" marB="0"/>
                </a:tc>
                <a:tc>
                  <a:txBody>
                    <a:bodyPr/>
                    <a:lstStyle/>
                    <a:p>
                      <a:pPr algn="r" fontAlgn="t"/>
                      <a:r>
                        <a:rPr lang="en-IN" sz="1800" b="0" i="0" u="none" strike="noStrike">
                          <a:solidFill>
                            <a:srgbClr val="000000"/>
                          </a:solidFill>
                          <a:latin typeface="Century Schoolbook"/>
                        </a:rPr>
                        <a:t>21</a:t>
                      </a:r>
                    </a:p>
                  </a:txBody>
                  <a:tcPr marL="9525" marR="9525" marT="9525" marB="0"/>
                </a:tc>
                <a:tc>
                  <a:txBody>
                    <a:bodyPr/>
                    <a:lstStyle/>
                    <a:p>
                      <a:pPr algn="r" fontAlgn="t"/>
                      <a:r>
                        <a:rPr lang="en-IN" sz="1800" b="0" i="0" u="none" strike="noStrike">
                          <a:solidFill>
                            <a:srgbClr val="000000"/>
                          </a:solidFill>
                          <a:latin typeface="Century Schoolbook"/>
                        </a:rPr>
                        <a:t>17</a:t>
                      </a:r>
                    </a:p>
                  </a:txBody>
                  <a:tcPr marL="9525" marR="9525" marT="9525" marB="0"/>
                </a:tc>
                <a:tc>
                  <a:txBody>
                    <a:bodyPr/>
                    <a:lstStyle/>
                    <a:p>
                      <a:pPr algn="r" fontAlgn="t"/>
                      <a:r>
                        <a:rPr lang="en-IN" sz="1800" b="0" i="0" u="none" strike="noStrike" dirty="0">
                          <a:solidFill>
                            <a:srgbClr val="000000"/>
                          </a:solidFill>
                          <a:latin typeface="Century Schoolbook"/>
                        </a:rPr>
                        <a:t> </a:t>
                      </a:r>
                      <a:r>
                        <a:rPr lang="en-IN" sz="1800" b="0" i="0" u="none" strike="noStrike" dirty="0" smtClean="0">
                          <a:solidFill>
                            <a:srgbClr val="000000"/>
                          </a:solidFill>
                          <a:latin typeface="Century Schoolbook"/>
                        </a:rPr>
                        <a:t>68.00</a:t>
                      </a:r>
                      <a:endParaRPr lang="en-IN" sz="1800" b="0" i="0" u="none" strike="noStrike" dirty="0">
                        <a:solidFill>
                          <a:srgbClr val="000000"/>
                        </a:solidFill>
                        <a:latin typeface="Century Schoolbook"/>
                      </a:endParaRPr>
                    </a:p>
                  </a:txBody>
                  <a:tcPr marL="9525" marR="9525" marT="9525" marB="0"/>
                </a:tc>
                <a:tc>
                  <a:txBody>
                    <a:bodyPr/>
                    <a:lstStyle/>
                    <a:p>
                      <a:pPr algn="r" fontAlgn="t"/>
                      <a:r>
                        <a:rPr lang="en-IN" sz="1800" b="0" i="0" u="none" strike="noStrike">
                          <a:solidFill>
                            <a:srgbClr val="000000"/>
                          </a:solidFill>
                          <a:latin typeface="Century Schoolbook"/>
                        </a:rPr>
                        <a:t>0</a:t>
                      </a:r>
                    </a:p>
                  </a:txBody>
                  <a:tcPr marL="9525" marR="9525" marT="9525" marB="0"/>
                </a:tc>
                <a:tc>
                  <a:txBody>
                    <a:bodyPr/>
                    <a:lstStyle/>
                    <a:p>
                      <a:pPr algn="r" fontAlgn="t"/>
                      <a:r>
                        <a:rPr lang="en-IN" sz="1800" b="0" i="0" u="none" strike="noStrike">
                          <a:solidFill>
                            <a:srgbClr val="000000"/>
                          </a:solidFill>
                          <a:latin typeface="Century Schoolbook"/>
                        </a:rPr>
                        <a:t>12</a:t>
                      </a:r>
                    </a:p>
                  </a:txBody>
                  <a:tcPr marL="9525" marR="9525" marT="9525" marB="0"/>
                </a:tc>
                <a:tc>
                  <a:txBody>
                    <a:bodyPr/>
                    <a:lstStyle/>
                    <a:p>
                      <a:pPr algn="r" fontAlgn="t"/>
                      <a:r>
                        <a:rPr lang="en-IN" sz="1800" b="0" i="0" u="none" strike="noStrike">
                          <a:solidFill>
                            <a:srgbClr val="000000"/>
                          </a:solidFill>
                          <a:latin typeface="Century Schoolbook"/>
                        </a:rPr>
                        <a:t>5</a:t>
                      </a:r>
                    </a:p>
                  </a:txBody>
                  <a:tcPr marL="9525" marR="9525" marT="9525" marB="0"/>
                </a:tc>
              </a:tr>
              <a:tr h="381000">
                <a:tc>
                  <a:txBody>
                    <a:bodyPr/>
                    <a:lstStyle/>
                    <a:p>
                      <a:pPr algn="l" rtl="0" fontAlgn="t"/>
                      <a:r>
                        <a:rPr lang="en-IN" sz="1800" b="0" i="0" u="none" strike="noStrike">
                          <a:solidFill>
                            <a:srgbClr val="000000"/>
                          </a:solidFill>
                          <a:latin typeface="Century Schoolbook"/>
                        </a:rPr>
                        <a:t>5</a:t>
                      </a:r>
                    </a:p>
                  </a:txBody>
                  <a:tcPr marL="9525" marR="9525" marT="9525" marB="0"/>
                </a:tc>
                <a:tc>
                  <a:txBody>
                    <a:bodyPr/>
                    <a:lstStyle/>
                    <a:p>
                      <a:pPr algn="l" rtl="0" fontAlgn="t"/>
                      <a:r>
                        <a:rPr lang="en-IN" sz="1800" b="0" i="0" u="none" strike="noStrike">
                          <a:solidFill>
                            <a:srgbClr val="000000"/>
                          </a:solidFill>
                          <a:latin typeface="Century Schoolbook"/>
                        </a:rPr>
                        <a:t>2018</a:t>
                      </a:r>
                    </a:p>
                  </a:txBody>
                  <a:tcPr marL="9525" marR="9525" marT="9525" marB="0"/>
                </a:tc>
                <a:tc>
                  <a:txBody>
                    <a:bodyPr/>
                    <a:lstStyle/>
                    <a:p>
                      <a:pPr algn="r" fontAlgn="t"/>
                      <a:r>
                        <a:rPr lang="en-IN" sz="1800" b="0" i="0" u="none" strike="noStrike">
                          <a:solidFill>
                            <a:srgbClr val="000000"/>
                          </a:solidFill>
                          <a:latin typeface="Century Schoolbook"/>
                        </a:rPr>
                        <a:t>26</a:t>
                      </a:r>
                    </a:p>
                  </a:txBody>
                  <a:tcPr marL="9525" marR="9525" marT="9525" marB="0"/>
                </a:tc>
                <a:tc>
                  <a:txBody>
                    <a:bodyPr/>
                    <a:lstStyle/>
                    <a:p>
                      <a:pPr algn="r" fontAlgn="t"/>
                      <a:r>
                        <a:rPr lang="en-IN" sz="1800" b="0" i="0" u="none" strike="noStrike">
                          <a:solidFill>
                            <a:srgbClr val="000000"/>
                          </a:solidFill>
                          <a:latin typeface="Century Schoolbook"/>
                        </a:rPr>
                        <a:t>24</a:t>
                      </a:r>
                    </a:p>
                  </a:txBody>
                  <a:tcPr marL="9525" marR="9525" marT="9525" marB="0"/>
                </a:tc>
                <a:tc>
                  <a:txBody>
                    <a:bodyPr/>
                    <a:lstStyle/>
                    <a:p>
                      <a:pPr algn="r" fontAlgn="t"/>
                      <a:r>
                        <a:rPr lang="en-IN" sz="1800" b="0" i="0" u="none" strike="noStrike" dirty="0">
                          <a:solidFill>
                            <a:srgbClr val="000000"/>
                          </a:solidFill>
                          <a:latin typeface="Century Schoolbook"/>
                        </a:rPr>
                        <a:t> </a:t>
                      </a:r>
                      <a:r>
                        <a:rPr lang="en-IN" sz="1800" b="0" i="0" u="none" strike="noStrike" dirty="0" smtClean="0">
                          <a:solidFill>
                            <a:srgbClr val="000000"/>
                          </a:solidFill>
                          <a:latin typeface="Century Schoolbook"/>
                        </a:rPr>
                        <a:t>92.31</a:t>
                      </a:r>
                      <a:endParaRPr lang="en-IN" sz="1800" b="0" i="0" u="none" strike="noStrike" dirty="0">
                        <a:solidFill>
                          <a:srgbClr val="000000"/>
                        </a:solidFill>
                        <a:latin typeface="Century Schoolbook"/>
                      </a:endParaRPr>
                    </a:p>
                  </a:txBody>
                  <a:tcPr marL="9525" marR="9525" marT="9525" marB="0"/>
                </a:tc>
                <a:tc>
                  <a:txBody>
                    <a:bodyPr/>
                    <a:lstStyle/>
                    <a:p>
                      <a:pPr algn="r" fontAlgn="t"/>
                      <a:r>
                        <a:rPr lang="en-IN" sz="1800" b="0" i="0" u="none" strike="noStrike">
                          <a:solidFill>
                            <a:srgbClr val="000000"/>
                          </a:solidFill>
                          <a:latin typeface="Century Schoolbook"/>
                        </a:rPr>
                        <a:t>0</a:t>
                      </a:r>
                    </a:p>
                  </a:txBody>
                  <a:tcPr marL="9525" marR="9525" marT="9525" marB="0"/>
                </a:tc>
                <a:tc>
                  <a:txBody>
                    <a:bodyPr/>
                    <a:lstStyle/>
                    <a:p>
                      <a:pPr algn="r" fontAlgn="t"/>
                      <a:r>
                        <a:rPr lang="en-IN" sz="1800" b="0" i="0" u="none" strike="noStrike">
                          <a:solidFill>
                            <a:srgbClr val="000000"/>
                          </a:solidFill>
                          <a:latin typeface="Century Schoolbook"/>
                        </a:rPr>
                        <a:t>19</a:t>
                      </a:r>
                    </a:p>
                  </a:txBody>
                  <a:tcPr marL="9525" marR="9525" marT="9525" marB="0"/>
                </a:tc>
                <a:tc>
                  <a:txBody>
                    <a:bodyPr/>
                    <a:lstStyle/>
                    <a:p>
                      <a:pPr algn="r" fontAlgn="t"/>
                      <a:r>
                        <a:rPr lang="en-IN" sz="1800" b="0" i="0" u="none" strike="noStrike" dirty="0">
                          <a:solidFill>
                            <a:srgbClr val="000000"/>
                          </a:solidFill>
                          <a:latin typeface="Century Schoolbook"/>
                        </a:rPr>
                        <a:t>5</a:t>
                      </a:r>
                    </a:p>
                  </a:txBody>
                  <a:tcPr marL="9525" marR="9525" marT="9525" marB="0"/>
                </a:tc>
              </a:tr>
            </a:tbl>
          </a:graphicData>
        </a:graphic>
      </p:graphicFrame>
      <p:graphicFrame>
        <p:nvGraphicFramePr>
          <p:cNvPr id="7" name="Chart 6"/>
          <p:cNvGraphicFramePr/>
          <p:nvPr/>
        </p:nvGraphicFramePr>
        <p:xfrm>
          <a:off x="890587" y="1266031"/>
          <a:ext cx="10134600" cy="281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618904203"/>
      </p:ext>
    </p:extLst>
  </p:cSld>
  <p:clrMapOvr>
    <a:masterClrMapping/>
  </p:clrMapOvr>
  <p:transition>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1B658E46-CCD7-460D-A0CB-7B608B4EAEC4}" type="slidenum">
              <a:rPr lang="en-IN" smtClean="0"/>
              <a:pPr/>
              <a:t>26</a:t>
            </a:fld>
            <a:endParaRPr lang="en-IN"/>
          </a:p>
        </p:txBody>
      </p:sp>
      <p:sp>
        <p:nvSpPr>
          <p:cNvPr id="5" name="TextBox 4"/>
          <p:cNvSpPr txBox="1"/>
          <p:nvPr/>
        </p:nvSpPr>
        <p:spPr>
          <a:xfrm>
            <a:off x="148153" y="345639"/>
            <a:ext cx="11213671" cy="652872"/>
          </a:xfrm>
          <a:prstGeom prst="rect">
            <a:avLst/>
          </a:prstGeom>
          <a:noFill/>
        </p:spPr>
        <p:txBody>
          <a:bodyPr wrap="square" lIns="113157" tIns="56579" rIns="113157" bIns="56579" rtlCol="0">
            <a:spAutoFit/>
          </a:bodyPr>
          <a:lstStyle/>
          <a:p>
            <a:r>
              <a:rPr lang="en-US" sz="3500" b="1" dirty="0" smtClean="0">
                <a:solidFill>
                  <a:srgbClr val="C00000"/>
                </a:solidFill>
                <a:latin typeface="Verdana" pitchFamily="34" charset="0"/>
                <a:ea typeface="Verdana" pitchFamily="34" charset="0"/>
                <a:cs typeface="Verdana" pitchFamily="34" charset="0"/>
              </a:rPr>
              <a:t>STUDENTS’ SUCCESS RATE </a:t>
            </a:r>
            <a:r>
              <a:rPr lang="en-US" sz="3500" b="1" dirty="0" err="1" smtClean="0">
                <a:solidFill>
                  <a:srgbClr val="C00000"/>
                </a:solidFill>
                <a:latin typeface="Verdana" pitchFamily="34" charset="0"/>
                <a:ea typeface="Verdana" pitchFamily="34" charset="0"/>
                <a:cs typeface="Verdana" pitchFamily="34" charset="0"/>
              </a:rPr>
              <a:t>M.Com</a:t>
            </a:r>
            <a:endParaRPr lang="en-IN" sz="3500" dirty="0">
              <a:solidFill>
                <a:srgbClr val="C00000"/>
              </a:solidFill>
              <a:latin typeface="Verdana" pitchFamily="34" charset="0"/>
              <a:ea typeface="Verdana" pitchFamily="34" charset="0"/>
              <a:cs typeface="Verdana" pitchFamily="34" charset="0"/>
            </a:endParaRPr>
          </a:p>
        </p:txBody>
      </p:sp>
      <p:pic>
        <p:nvPicPr>
          <p:cNvPr id="8" name="Picture 1" descr="C:\Users\HP_PC\Desktop\images (1).jpg"/>
          <p:cNvPicPr>
            <a:picLocks noChangeAspect="1" noChangeArrowheads="1"/>
          </p:cNvPicPr>
          <p:nvPr/>
        </p:nvPicPr>
        <p:blipFill>
          <a:blip r:embed="rId2" cstate="print"/>
          <a:srcRect/>
          <a:stretch>
            <a:fillRect/>
          </a:stretch>
        </p:blipFill>
        <p:spPr bwMode="auto">
          <a:xfrm>
            <a:off x="10711340" y="1"/>
            <a:ext cx="1260158" cy="1228705"/>
          </a:xfrm>
          <a:prstGeom prst="rect">
            <a:avLst/>
          </a:prstGeom>
          <a:ln>
            <a:noFill/>
          </a:ln>
          <a:effectLst>
            <a:outerShdw blurRad="292100" dist="139700" dir="2700000" algn="tl" rotWithShape="0">
              <a:srgbClr val="333333">
                <a:alpha val="65000"/>
              </a:srgbClr>
            </a:outerShdw>
          </a:effectLst>
        </p:spPr>
      </p:pic>
      <p:graphicFrame>
        <p:nvGraphicFramePr>
          <p:cNvPr id="10" name="Content Placeholder 4"/>
          <p:cNvGraphicFramePr>
            <a:graphicFrameLocks noGrp="1"/>
          </p:cNvGraphicFramePr>
          <p:nvPr>
            <p:ph sz="quarter" idx="1"/>
          </p:nvPr>
        </p:nvGraphicFramePr>
        <p:xfrm>
          <a:off x="661987" y="4237831"/>
          <a:ext cx="10363202" cy="2286000"/>
        </p:xfrm>
        <a:graphic>
          <a:graphicData uri="http://schemas.openxmlformats.org/drawingml/2006/table">
            <a:tbl>
              <a:tblPr firstRow="1" bandRow="1">
                <a:tableStyleId>{073A0DAA-6AF3-43AB-8588-CEC1D06C72B9}</a:tableStyleId>
              </a:tblPr>
              <a:tblGrid>
                <a:gridCol w="941938"/>
                <a:gridCol w="1191662"/>
                <a:gridCol w="2024798"/>
                <a:gridCol w="1937602"/>
                <a:gridCol w="1600200"/>
                <a:gridCol w="1115801"/>
                <a:gridCol w="1551201"/>
              </a:tblGrid>
              <a:tr h="381000">
                <a:tc>
                  <a:txBody>
                    <a:bodyPr/>
                    <a:lstStyle/>
                    <a:p>
                      <a:pPr algn="l" rtl="0" fontAlgn="t"/>
                      <a:r>
                        <a:rPr lang="en-IN" sz="1800" b="1" i="0" u="none" strike="noStrike" dirty="0">
                          <a:solidFill>
                            <a:srgbClr val="FFFFFF"/>
                          </a:solidFill>
                          <a:latin typeface="Century Schoolbook"/>
                        </a:rPr>
                        <a:t>Sl. No </a:t>
                      </a:r>
                    </a:p>
                  </a:txBody>
                  <a:tcPr marL="9525" marR="9525" marT="9525" marB="0"/>
                </a:tc>
                <a:tc>
                  <a:txBody>
                    <a:bodyPr/>
                    <a:lstStyle/>
                    <a:p>
                      <a:pPr algn="l" rtl="0" fontAlgn="t"/>
                      <a:r>
                        <a:rPr lang="en-IN" sz="1800" b="1" i="0" u="none" strike="noStrike" dirty="0">
                          <a:solidFill>
                            <a:srgbClr val="FFFFFF"/>
                          </a:solidFill>
                          <a:latin typeface="Century Schoolbook"/>
                        </a:rPr>
                        <a:t> </a:t>
                      </a:r>
                      <a:r>
                        <a:rPr lang="en-IN" sz="1800" b="1" i="0" u="none" strike="noStrike" dirty="0" smtClean="0">
                          <a:solidFill>
                            <a:srgbClr val="FFFFFF"/>
                          </a:solidFill>
                          <a:latin typeface="Century Schoolbook"/>
                        </a:rPr>
                        <a:t>Year</a:t>
                      </a:r>
                      <a:endParaRPr lang="en-IN" sz="1800" b="1" i="0" u="none" strike="noStrike" dirty="0">
                        <a:solidFill>
                          <a:srgbClr val="FFFFFF"/>
                        </a:solidFill>
                        <a:latin typeface="Century Schoolbook"/>
                      </a:endParaRPr>
                    </a:p>
                  </a:txBody>
                  <a:tcPr marL="9525" marR="9525" marT="9525" marB="0"/>
                </a:tc>
                <a:tc>
                  <a:txBody>
                    <a:bodyPr/>
                    <a:lstStyle/>
                    <a:p>
                      <a:pPr algn="l" rtl="0" fontAlgn="t"/>
                      <a:r>
                        <a:rPr lang="en-IN" sz="1800" b="1" i="0" u="none" strike="noStrike">
                          <a:solidFill>
                            <a:srgbClr val="FFFFFF"/>
                          </a:solidFill>
                          <a:latin typeface="Century Schoolbook"/>
                        </a:rPr>
                        <a:t>Total Appeared </a:t>
                      </a:r>
                    </a:p>
                  </a:txBody>
                  <a:tcPr marL="9525" marR="9525" marT="9525" marB="0"/>
                </a:tc>
                <a:tc>
                  <a:txBody>
                    <a:bodyPr/>
                    <a:lstStyle/>
                    <a:p>
                      <a:pPr algn="l" rtl="0" fontAlgn="t"/>
                      <a:r>
                        <a:rPr lang="en-IN" sz="1800" b="1" i="0" u="none" strike="noStrike">
                          <a:solidFill>
                            <a:srgbClr val="FFFFFF"/>
                          </a:solidFill>
                          <a:latin typeface="Century Schoolbook"/>
                        </a:rPr>
                        <a:t>Total Passed </a:t>
                      </a:r>
                    </a:p>
                  </a:txBody>
                  <a:tcPr marL="9525" marR="9525" marT="9525" marB="0"/>
                </a:tc>
                <a:tc>
                  <a:txBody>
                    <a:bodyPr/>
                    <a:lstStyle/>
                    <a:p>
                      <a:pPr algn="l" rtl="0" fontAlgn="t"/>
                      <a:r>
                        <a:rPr lang="en-IN" sz="1800" b="1" i="0" u="none" strike="noStrike">
                          <a:solidFill>
                            <a:srgbClr val="FFFFFF"/>
                          </a:solidFill>
                          <a:latin typeface="Century Schoolbook"/>
                        </a:rPr>
                        <a:t>% of Success </a:t>
                      </a:r>
                    </a:p>
                  </a:txBody>
                  <a:tcPr marL="9525" marR="9525" marT="9525" marB="0"/>
                </a:tc>
                <a:tc>
                  <a:txBody>
                    <a:bodyPr/>
                    <a:lstStyle/>
                    <a:p>
                      <a:pPr algn="l" rtl="0" fontAlgn="t"/>
                      <a:r>
                        <a:rPr lang="en-IN" sz="1800" b="1" i="0" u="none" strike="noStrike">
                          <a:solidFill>
                            <a:srgbClr val="FFFFFF"/>
                          </a:solidFill>
                          <a:latin typeface="Century Schoolbook"/>
                        </a:rPr>
                        <a:t>1ST </a:t>
                      </a:r>
                    </a:p>
                  </a:txBody>
                  <a:tcPr marL="9525" marR="9525" marT="9525" marB="0"/>
                </a:tc>
                <a:tc>
                  <a:txBody>
                    <a:bodyPr/>
                    <a:lstStyle/>
                    <a:p>
                      <a:pPr algn="l" rtl="0" fontAlgn="t"/>
                      <a:r>
                        <a:rPr lang="en-IN" sz="1800" b="1" i="0" u="none" strike="noStrike">
                          <a:solidFill>
                            <a:srgbClr val="FFFFFF"/>
                          </a:solidFill>
                          <a:latin typeface="Century Schoolbook"/>
                        </a:rPr>
                        <a:t>2ND</a:t>
                      </a:r>
                    </a:p>
                  </a:txBody>
                  <a:tcPr marL="9525" marR="9525" marT="9525" marB="0"/>
                </a:tc>
              </a:tr>
              <a:tr h="381000">
                <a:tc>
                  <a:txBody>
                    <a:bodyPr/>
                    <a:lstStyle/>
                    <a:p>
                      <a:pPr algn="l" rtl="0" fontAlgn="t"/>
                      <a:r>
                        <a:rPr lang="en-IN" sz="1800" b="0" i="0" u="none" strike="noStrike">
                          <a:solidFill>
                            <a:srgbClr val="000000"/>
                          </a:solidFill>
                          <a:latin typeface="Century Schoolbook"/>
                        </a:rPr>
                        <a:t>1</a:t>
                      </a:r>
                    </a:p>
                  </a:txBody>
                  <a:tcPr marL="9525" marR="9525" marT="9525" marB="0"/>
                </a:tc>
                <a:tc>
                  <a:txBody>
                    <a:bodyPr/>
                    <a:lstStyle/>
                    <a:p>
                      <a:pPr algn="l" rtl="0" fontAlgn="t"/>
                      <a:r>
                        <a:rPr lang="en-IN" sz="1800" b="0" i="0" u="none" strike="noStrike">
                          <a:solidFill>
                            <a:srgbClr val="000000"/>
                          </a:solidFill>
                          <a:latin typeface="Century Schoolbook"/>
                        </a:rPr>
                        <a:t>2014</a:t>
                      </a:r>
                    </a:p>
                  </a:txBody>
                  <a:tcPr marL="9525" marR="9525" marT="9525" marB="0"/>
                </a:tc>
                <a:tc>
                  <a:txBody>
                    <a:bodyPr/>
                    <a:lstStyle/>
                    <a:p>
                      <a:pPr algn="r" fontAlgn="t"/>
                      <a:r>
                        <a:rPr lang="en-IN" sz="1800" b="0" i="0" u="none" strike="noStrike">
                          <a:solidFill>
                            <a:srgbClr val="000000"/>
                          </a:solidFill>
                          <a:latin typeface="Century Schoolbook"/>
                        </a:rPr>
                        <a:t>110</a:t>
                      </a:r>
                    </a:p>
                  </a:txBody>
                  <a:tcPr marL="9525" marR="9525" marT="9525" marB="0"/>
                </a:tc>
                <a:tc>
                  <a:txBody>
                    <a:bodyPr/>
                    <a:lstStyle/>
                    <a:p>
                      <a:pPr algn="r" fontAlgn="t"/>
                      <a:r>
                        <a:rPr lang="en-IN" sz="1800" b="0" i="0" u="none" strike="noStrike">
                          <a:solidFill>
                            <a:srgbClr val="000000"/>
                          </a:solidFill>
                          <a:latin typeface="Century Schoolbook"/>
                        </a:rPr>
                        <a:t>107</a:t>
                      </a:r>
                    </a:p>
                  </a:txBody>
                  <a:tcPr marL="9525" marR="9525" marT="9525" marB="0"/>
                </a:tc>
                <a:tc>
                  <a:txBody>
                    <a:bodyPr/>
                    <a:lstStyle/>
                    <a:p>
                      <a:pPr algn="r" fontAlgn="t"/>
                      <a:r>
                        <a:rPr lang="en-IN" sz="1800" b="0" i="0" u="none" strike="noStrike" dirty="0">
                          <a:solidFill>
                            <a:srgbClr val="000000"/>
                          </a:solidFill>
                          <a:latin typeface="Century Schoolbook"/>
                        </a:rPr>
                        <a:t> </a:t>
                      </a:r>
                      <a:r>
                        <a:rPr lang="en-IN" sz="1800" b="0" i="0" u="none" strike="noStrike" dirty="0" smtClean="0">
                          <a:solidFill>
                            <a:srgbClr val="000000"/>
                          </a:solidFill>
                          <a:latin typeface="Century Schoolbook"/>
                        </a:rPr>
                        <a:t>97.27</a:t>
                      </a:r>
                      <a:endParaRPr lang="en-IN" sz="1800" b="0" i="0" u="none" strike="noStrike" dirty="0">
                        <a:solidFill>
                          <a:srgbClr val="000000"/>
                        </a:solidFill>
                        <a:latin typeface="Century Schoolbook"/>
                      </a:endParaRPr>
                    </a:p>
                  </a:txBody>
                  <a:tcPr marL="9525" marR="9525" marT="9525" marB="0"/>
                </a:tc>
                <a:tc>
                  <a:txBody>
                    <a:bodyPr/>
                    <a:lstStyle/>
                    <a:p>
                      <a:pPr algn="r" fontAlgn="t"/>
                      <a:r>
                        <a:rPr lang="en-IN" sz="1800" b="0" i="0" u="none" strike="noStrike">
                          <a:solidFill>
                            <a:srgbClr val="000000"/>
                          </a:solidFill>
                          <a:latin typeface="Century Schoolbook"/>
                        </a:rPr>
                        <a:t>48</a:t>
                      </a:r>
                    </a:p>
                  </a:txBody>
                  <a:tcPr marL="9525" marR="9525" marT="9525" marB="0"/>
                </a:tc>
                <a:tc>
                  <a:txBody>
                    <a:bodyPr/>
                    <a:lstStyle/>
                    <a:p>
                      <a:pPr algn="r" fontAlgn="t"/>
                      <a:r>
                        <a:rPr lang="en-IN" sz="1800" b="0" i="0" u="none" strike="noStrike">
                          <a:solidFill>
                            <a:srgbClr val="000000"/>
                          </a:solidFill>
                          <a:latin typeface="Century Schoolbook"/>
                        </a:rPr>
                        <a:t>59</a:t>
                      </a:r>
                    </a:p>
                  </a:txBody>
                  <a:tcPr marL="9525" marR="9525" marT="9525" marB="0"/>
                </a:tc>
              </a:tr>
              <a:tr h="381000">
                <a:tc>
                  <a:txBody>
                    <a:bodyPr/>
                    <a:lstStyle/>
                    <a:p>
                      <a:pPr algn="l" rtl="0" fontAlgn="t"/>
                      <a:r>
                        <a:rPr lang="en-IN" sz="1800" b="0" i="0" u="none" strike="noStrike">
                          <a:solidFill>
                            <a:srgbClr val="000000"/>
                          </a:solidFill>
                          <a:latin typeface="Century Schoolbook"/>
                        </a:rPr>
                        <a:t>2</a:t>
                      </a:r>
                    </a:p>
                  </a:txBody>
                  <a:tcPr marL="9525" marR="9525" marT="9525" marB="0"/>
                </a:tc>
                <a:tc>
                  <a:txBody>
                    <a:bodyPr/>
                    <a:lstStyle/>
                    <a:p>
                      <a:pPr algn="l" rtl="0" fontAlgn="t"/>
                      <a:r>
                        <a:rPr lang="en-IN" sz="1800" b="0" i="0" u="none" strike="noStrike">
                          <a:solidFill>
                            <a:srgbClr val="000000"/>
                          </a:solidFill>
                          <a:latin typeface="Century Schoolbook"/>
                        </a:rPr>
                        <a:t>2015</a:t>
                      </a:r>
                    </a:p>
                  </a:txBody>
                  <a:tcPr marL="9525" marR="9525" marT="9525" marB="0"/>
                </a:tc>
                <a:tc>
                  <a:txBody>
                    <a:bodyPr/>
                    <a:lstStyle/>
                    <a:p>
                      <a:pPr algn="r" fontAlgn="t"/>
                      <a:r>
                        <a:rPr lang="en-IN" sz="1800" b="0" i="0" u="none" strike="noStrike">
                          <a:solidFill>
                            <a:srgbClr val="000000"/>
                          </a:solidFill>
                          <a:latin typeface="Century Schoolbook"/>
                        </a:rPr>
                        <a:t>123</a:t>
                      </a:r>
                    </a:p>
                  </a:txBody>
                  <a:tcPr marL="9525" marR="9525" marT="9525" marB="0"/>
                </a:tc>
                <a:tc>
                  <a:txBody>
                    <a:bodyPr/>
                    <a:lstStyle/>
                    <a:p>
                      <a:pPr algn="r" fontAlgn="t"/>
                      <a:r>
                        <a:rPr lang="en-IN" sz="1800" b="0" i="0" u="none" strike="noStrike">
                          <a:solidFill>
                            <a:srgbClr val="000000"/>
                          </a:solidFill>
                          <a:latin typeface="Century Schoolbook"/>
                        </a:rPr>
                        <a:t>121</a:t>
                      </a:r>
                    </a:p>
                  </a:txBody>
                  <a:tcPr marL="9525" marR="9525" marT="9525" marB="0"/>
                </a:tc>
                <a:tc>
                  <a:txBody>
                    <a:bodyPr/>
                    <a:lstStyle/>
                    <a:p>
                      <a:pPr algn="r" fontAlgn="t"/>
                      <a:r>
                        <a:rPr lang="en-IN" sz="1800" b="0" i="0" u="none" strike="noStrike" dirty="0">
                          <a:solidFill>
                            <a:srgbClr val="000000"/>
                          </a:solidFill>
                          <a:latin typeface="Century Schoolbook"/>
                        </a:rPr>
                        <a:t> </a:t>
                      </a:r>
                      <a:r>
                        <a:rPr lang="en-IN" sz="1800" b="0" i="0" u="none" strike="noStrike" dirty="0" smtClean="0">
                          <a:solidFill>
                            <a:srgbClr val="000000"/>
                          </a:solidFill>
                          <a:latin typeface="Century Schoolbook"/>
                        </a:rPr>
                        <a:t>98.37</a:t>
                      </a:r>
                      <a:endParaRPr lang="en-IN" sz="1800" b="0" i="0" u="none" strike="noStrike" dirty="0">
                        <a:solidFill>
                          <a:srgbClr val="000000"/>
                        </a:solidFill>
                        <a:latin typeface="Century Schoolbook"/>
                      </a:endParaRPr>
                    </a:p>
                  </a:txBody>
                  <a:tcPr marL="9525" marR="9525" marT="9525" marB="0"/>
                </a:tc>
                <a:tc>
                  <a:txBody>
                    <a:bodyPr/>
                    <a:lstStyle/>
                    <a:p>
                      <a:pPr algn="r" fontAlgn="t"/>
                      <a:r>
                        <a:rPr lang="en-IN" sz="1800" b="0" i="0" u="none" strike="noStrike">
                          <a:solidFill>
                            <a:srgbClr val="000000"/>
                          </a:solidFill>
                          <a:latin typeface="Century Schoolbook"/>
                        </a:rPr>
                        <a:t>73</a:t>
                      </a:r>
                    </a:p>
                  </a:txBody>
                  <a:tcPr marL="9525" marR="9525" marT="9525" marB="0"/>
                </a:tc>
                <a:tc>
                  <a:txBody>
                    <a:bodyPr/>
                    <a:lstStyle/>
                    <a:p>
                      <a:pPr algn="r" fontAlgn="t"/>
                      <a:r>
                        <a:rPr lang="en-IN" sz="1800" b="0" i="0" u="none" strike="noStrike">
                          <a:solidFill>
                            <a:srgbClr val="000000"/>
                          </a:solidFill>
                          <a:latin typeface="Century Schoolbook"/>
                        </a:rPr>
                        <a:t>48</a:t>
                      </a:r>
                    </a:p>
                  </a:txBody>
                  <a:tcPr marL="9525" marR="9525" marT="9525" marB="0"/>
                </a:tc>
              </a:tr>
              <a:tr h="381000">
                <a:tc>
                  <a:txBody>
                    <a:bodyPr/>
                    <a:lstStyle/>
                    <a:p>
                      <a:pPr algn="l" rtl="0" fontAlgn="t"/>
                      <a:r>
                        <a:rPr lang="en-IN" sz="1800" b="0" i="0" u="none" strike="noStrike">
                          <a:solidFill>
                            <a:srgbClr val="000000"/>
                          </a:solidFill>
                          <a:latin typeface="Century Schoolbook"/>
                        </a:rPr>
                        <a:t>3</a:t>
                      </a:r>
                    </a:p>
                  </a:txBody>
                  <a:tcPr marL="9525" marR="9525" marT="9525" marB="0"/>
                </a:tc>
                <a:tc>
                  <a:txBody>
                    <a:bodyPr/>
                    <a:lstStyle/>
                    <a:p>
                      <a:pPr algn="l" rtl="0" fontAlgn="t"/>
                      <a:r>
                        <a:rPr lang="en-IN" sz="1800" b="0" i="0" u="none" strike="noStrike">
                          <a:solidFill>
                            <a:srgbClr val="000000"/>
                          </a:solidFill>
                          <a:latin typeface="Century Schoolbook"/>
                        </a:rPr>
                        <a:t>2016</a:t>
                      </a:r>
                    </a:p>
                  </a:txBody>
                  <a:tcPr marL="9525" marR="9525" marT="9525" marB="0"/>
                </a:tc>
                <a:tc>
                  <a:txBody>
                    <a:bodyPr/>
                    <a:lstStyle/>
                    <a:p>
                      <a:pPr algn="r" fontAlgn="t"/>
                      <a:r>
                        <a:rPr lang="en-IN" sz="1800" b="0" i="0" u="none" strike="noStrike">
                          <a:solidFill>
                            <a:srgbClr val="000000"/>
                          </a:solidFill>
                          <a:latin typeface="Century Schoolbook"/>
                        </a:rPr>
                        <a:t>151</a:t>
                      </a:r>
                    </a:p>
                  </a:txBody>
                  <a:tcPr marL="9525" marR="9525" marT="9525" marB="0"/>
                </a:tc>
                <a:tc>
                  <a:txBody>
                    <a:bodyPr/>
                    <a:lstStyle/>
                    <a:p>
                      <a:pPr algn="r" fontAlgn="t"/>
                      <a:r>
                        <a:rPr lang="en-IN" sz="1800" b="0" i="0" u="none" strike="noStrike">
                          <a:solidFill>
                            <a:srgbClr val="000000"/>
                          </a:solidFill>
                          <a:latin typeface="Century Schoolbook"/>
                        </a:rPr>
                        <a:t>147</a:t>
                      </a:r>
                    </a:p>
                  </a:txBody>
                  <a:tcPr marL="9525" marR="9525" marT="9525" marB="0"/>
                </a:tc>
                <a:tc>
                  <a:txBody>
                    <a:bodyPr/>
                    <a:lstStyle/>
                    <a:p>
                      <a:pPr algn="r" fontAlgn="t"/>
                      <a:r>
                        <a:rPr lang="en-IN" sz="1800" b="0" i="0" u="none" strike="noStrike" dirty="0">
                          <a:solidFill>
                            <a:srgbClr val="000000"/>
                          </a:solidFill>
                          <a:latin typeface="Century Schoolbook"/>
                        </a:rPr>
                        <a:t> </a:t>
                      </a:r>
                      <a:r>
                        <a:rPr lang="en-IN" sz="1800" b="0" i="0" u="none" strike="noStrike" dirty="0" smtClean="0">
                          <a:solidFill>
                            <a:srgbClr val="000000"/>
                          </a:solidFill>
                          <a:latin typeface="Century Schoolbook"/>
                        </a:rPr>
                        <a:t>97.35</a:t>
                      </a:r>
                      <a:endParaRPr lang="en-IN" sz="1800" b="0" i="0" u="none" strike="noStrike" dirty="0">
                        <a:solidFill>
                          <a:srgbClr val="000000"/>
                        </a:solidFill>
                        <a:latin typeface="Century Schoolbook"/>
                      </a:endParaRPr>
                    </a:p>
                  </a:txBody>
                  <a:tcPr marL="9525" marR="9525" marT="9525" marB="0"/>
                </a:tc>
                <a:tc>
                  <a:txBody>
                    <a:bodyPr/>
                    <a:lstStyle/>
                    <a:p>
                      <a:pPr algn="r" fontAlgn="t"/>
                      <a:r>
                        <a:rPr lang="en-IN" sz="1800" b="0" i="0" u="none" strike="noStrike">
                          <a:solidFill>
                            <a:srgbClr val="000000"/>
                          </a:solidFill>
                          <a:latin typeface="Century Schoolbook"/>
                        </a:rPr>
                        <a:t>35</a:t>
                      </a:r>
                    </a:p>
                  </a:txBody>
                  <a:tcPr marL="9525" marR="9525" marT="9525" marB="0"/>
                </a:tc>
                <a:tc>
                  <a:txBody>
                    <a:bodyPr/>
                    <a:lstStyle/>
                    <a:p>
                      <a:pPr algn="r" fontAlgn="t"/>
                      <a:r>
                        <a:rPr lang="en-IN" sz="1800" b="0" i="0" u="none" strike="noStrike">
                          <a:solidFill>
                            <a:srgbClr val="000000"/>
                          </a:solidFill>
                          <a:latin typeface="Century Schoolbook"/>
                        </a:rPr>
                        <a:t>112</a:t>
                      </a:r>
                    </a:p>
                  </a:txBody>
                  <a:tcPr marL="9525" marR="9525" marT="9525" marB="0"/>
                </a:tc>
              </a:tr>
              <a:tr h="381000">
                <a:tc>
                  <a:txBody>
                    <a:bodyPr/>
                    <a:lstStyle/>
                    <a:p>
                      <a:pPr algn="l" rtl="0" fontAlgn="t"/>
                      <a:r>
                        <a:rPr lang="en-IN" sz="1800" b="0" i="0" u="none" strike="noStrike">
                          <a:solidFill>
                            <a:srgbClr val="000000"/>
                          </a:solidFill>
                          <a:latin typeface="Century Schoolbook"/>
                        </a:rPr>
                        <a:t>4</a:t>
                      </a:r>
                    </a:p>
                  </a:txBody>
                  <a:tcPr marL="9525" marR="9525" marT="9525" marB="0"/>
                </a:tc>
                <a:tc>
                  <a:txBody>
                    <a:bodyPr/>
                    <a:lstStyle/>
                    <a:p>
                      <a:pPr algn="l" rtl="0" fontAlgn="t"/>
                      <a:r>
                        <a:rPr lang="en-IN" sz="1800" b="0" i="0" u="none" strike="noStrike">
                          <a:solidFill>
                            <a:srgbClr val="000000"/>
                          </a:solidFill>
                          <a:latin typeface="Century Schoolbook"/>
                        </a:rPr>
                        <a:t>2017</a:t>
                      </a:r>
                    </a:p>
                  </a:txBody>
                  <a:tcPr marL="9525" marR="9525" marT="9525" marB="0"/>
                </a:tc>
                <a:tc>
                  <a:txBody>
                    <a:bodyPr/>
                    <a:lstStyle/>
                    <a:p>
                      <a:pPr algn="r" fontAlgn="t"/>
                      <a:r>
                        <a:rPr lang="en-IN" sz="1800" b="0" i="0" u="none" strike="noStrike">
                          <a:solidFill>
                            <a:srgbClr val="000000"/>
                          </a:solidFill>
                          <a:latin typeface="Century Schoolbook"/>
                        </a:rPr>
                        <a:t>253</a:t>
                      </a:r>
                    </a:p>
                  </a:txBody>
                  <a:tcPr marL="9525" marR="9525" marT="9525" marB="0"/>
                </a:tc>
                <a:tc>
                  <a:txBody>
                    <a:bodyPr/>
                    <a:lstStyle/>
                    <a:p>
                      <a:pPr algn="r" fontAlgn="t"/>
                      <a:r>
                        <a:rPr lang="en-IN" sz="1800" b="0" i="0" u="none" strike="noStrike">
                          <a:solidFill>
                            <a:srgbClr val="000000"/>
                          </a:solidFill>
                          <a:latin typeface="Century Schoolbook"/>
                        </a:rPr>
                        <a:t>250</a:t>
                      </a:r>
                    </a:p>
                  </a:txBody>
                  <a:tcPr marL="9525" marR="9525" marT="9525" marB="0"/>
                </a:tc>
                <a:tc>
                  <a:txBody>
                    <a:bodyPr/>
                    <a:lstStyle/>
                    <a:p>
                      <a:pPr algn="r" fontAlgn="t"/>
                      <a:r>
                        <a:rPr lang="en-IN" sz="1800" b="0" i="0" u="none" strike="noStrike" dirty="0">
                          <a:solidFill>
                            <a:srgbClr val="000000"/>
                          </a:solidFill>
                          <a:latin typeface="Century Schoolbook"/>
                        </a:rPr>
                        <a:t> </a:t>
                      </a:r>
                      <a:r>
                        <a:rPr lang="en-IN" sz="1800" b="0" i="0" u="none" strike="noStrike" dirty="0" smtClean="0">
                          <a:solidFill>
                            <a:srgbClr val="000000"/>
                          </a:solidFill>
                          <a:latin typeface="Century Schoolbook"/>
                        </a:rPr>
                        <a:t>98.81</a:t>
                      </a:r>
                      <a:endParaRPr lang="en-IN" sz="1800" b="0" i="0" u="none" strike="noStrike" dirty="0">
                        <a:solidFill>
                          <a:srgbClr val="000000"/>
                        </a:solidFill>
                        <a:latin typeface="Century Schoolbook"/>
                      </a:endParaRPr>
                    </a:p>
                  </a:txBody>
                  <a:tcPr marL="9525" marR="9525" marT="9525" marB="0"/>
                </a:tc>
                <a:tc>
                  <a:txBody>
                    <a:bodyPr/>
                    <a:lstStyle/>
                    <a:p>
                      <a:pPr algn="r" fontAlgn="t"/>
                      <a:r>
                        <a:rPr lang="en-IN" sz="1800" b="0" i="0" u="none" strike="noStrike">
                          <a:solidFill>
                            <a:srgbClr val="000000"/>
                          </a:solidFill>
                          <a:latin typeface="Century Schoolbook"/>
                        </a:rPr>
                        <a:t>239</a:t>
                      </a:r>
                    </a:p>
                  </a:txBody>
                  <a:tcPr marL="9525" marR="9525" marT="9525" marB="0"/>
                </a:tc>
                <a:tc>
                  <a:txBody>
                    <a:bodyPr/>
                    <a:lstStyle/>
                    <a:p>
                      <a:pPr algn="r" fontAlgn="t"/>
                      <a:r>
                        <a:rPr lang="en-IN" sz="1800" b="0" i="0" u="none" strike="noStrike">
                          <a:solidFill>
                            <a:srgbClr val="000000"/>
                          </a:solidFill>
                          <a:latin typeface="Century Schoolbook"/>
                        </a:rPr>
                        <a:t>11</a:t>
                      </a:r>
                    </a:p>
                  </a:txBody>
                  <a:tcPr marL="9525" marR="9525" marT="9525" marB="0"/>
                </a:tc>
              </a:tr>
              <a:tr h="381000">
                <a:tc>
                  <a:txBody>
                    <a:bodyPr/>
                    <a:lstStyle/>
                    <a:p>
                      <a:pPr algn="l" rtl="0" fontAlgn="t"/>
                      <a:r>
                        <a:rPr lang="en-IN" sz="1800" b="0" i="0" u="none" strike="noStrike">
                          <a:solidFill>
                            <a:srgbClr val="000000"/>
                          </a:solidFill>
                          <a:latin typeface="Century Schoolbook"/>
                        </a:rPr>
                        <a:t>5</a:t>
                      </a:r>
                    </a:p>
                  </a:txBody>
                  <a:tcPr marL="9525" marR="9525" marT="9525" marB="0"/>
                </a:tc>
                <a:tc>
                  <a:txBody>
                    <a:bodyPr/>
                    <a:lstStyle/>
                    <a:p>
                      <a:pPr algn="l" rtl="0" fontAlgn="t"/>
                      <a:r>
                        <a:rPr lang="en-IN" sz="1800" b="0" i="0" u="none" strike="noStrike">
                          <a:solidFill>
                            <a:srgbClr val="000000"/>
                          </a:solidFill>
                          <a:latin typeface="Century Schoolbook"/>
                        </a:rPr>
                        <a:t>2018</a:t>
                      </a:r>
                    </a:p>
                  </a:txBody>
                  <a:tcPr marL="9525" marR="9525" marT="9525" marB="0"/>
                </a:tc>
                <a:tc>
                  <a:txBody>
                    <a:bodyPr/>
                    <a:lstStyle/>
                    <a:p>
                      <a:pPr algn="r" fontAlgn="t"/>
                      <a:r>
                        <a:rPr lang="en-IN" sz="1800" b="0" i="0" u="none" strike="noStrike">
                          <a:solidFill>
                            <a:srgbClr val="000000"/>
                          </a:solidFill>
                          <a:latin typeface="Century Schoolbook"/>
                        </a:rPr>
                        <a:t>133</a:t>
                      </a:r>
                    </a:p>
                  </a:txBody>
                  <a:tcPr marL="9525" marR="9525" marT="9525" marB="0"/>
                </a:tc>
                <a:tc>
                  <a:txBody>
                    <a:bodyPr/>
                    <a:lstStyle/>
                    <a:p>
                      <a:pPr algn="r" fontAlgn="t"/>
                      <a:r>
                        <a:rPr lang="en-IN" sz="1800" b="0" i="0" u="none" strike="noStrike">
                          <a:solidFill>
                            <a:srgbClr val="000000"/>
                          </a:solidFill>
                          <a:latin typeface="Century Schoolbook"/>
                        </a:rPr>
                        <a:t>129</a:t>
                      </a:r>
                    </a:p>
                  </a:txBody>
                  <a:tcPr marL="9525" marR="9525" marT="9525" marB="0"/>
                </a:tc>
                <a:tc>
                  <a:txBody>
                    <a:bodyPr/>
                    <a:lstStyle/>
                    <a:p>
                      <a:pPr algn="r" fontAlgn="t"/>
                      <a:r>
                        <a:rPr lang="en-IN" sz="1800" b="0" i="0" u="none" strike="noStrike" dirty="0">
                          <a:solidFill>
                            <a:srgbClr val="000000"/>
                          </a:solidFill>
                          <a:latin typeface="Century Schoolbook"/>
                        </a:rPr>
                        <a:t> </a:t>
                      </a:r>
                      <a:r>
                        <a:rPr lang="en-IN" sz="1800" b="0" i="0" u="none" strike="noStrike" dirty="0" smtClean="0">
                          <a:solidFill>
                            <a:srgbClr val="000000"/>
                          </a:solidFill>
                          <a:latin typeface="Century Schoolbook"/>
                        </a:rPr>
                        <a:t>96.99</a:t>
                      </a:r>
                      <a:endParaRPr lang="en-IN" sz="1800" b="0" i="0" u="none" strike="noStrike" dirty="0">
                        <a:solidFill>
                          <a:srgbClr val="000000"/>
                        </a:solidFill>
                        <a:latin typeface="Century Schoolbook"/>
                      </a:endParaRPr>
                    </a:p>
                  </a:txBody>
                  <a:tcPr marL="9525" marR="9525" marT="9525" marB="0"/>
                </a:tc>
                <a:tc>
                  <a:txBody>
                    <a:bodyPr/>
                    <a:lstStyle/>
                    <a:p>
                      <a:pPr algn="r" fontAlgn="t"/>
                      <a:r>
                        <a:rPr lang="en-IN" sz="1800" b="0" i="0" u="none" strike="noStrike">
                          <a:solidFill>
                            <a:srgbClr val="000000"/>
                          </a:solidFill>
                          <a:latin typeface="Century Schoolbook"/>
                        </a:rPr>
                        <a:t>122</a:t>
                      </a:r>
                    </a:p>
                  </a:txBody>
                  <a:tcPr marL="9525" marR="9525" marT="9525" marB="0"/>
                </a:tc>
                <a:tc>
                  <a:txBody>
                    <a:bodyPr/>
                    <a:lstStyle/>
                    <a:p>
                      <a:pPr algn="r" fontAlgn="t"/>
                      <a:r>
                        <a:rPr lang="en-IN" sz="1800" b="0" i="0" u="none" strike="noStrike" dirty="0">
                          <a:solidFill>
                            <a:srgbClr val="000000"/>
                          </a:solidFill>
                          <a:latin typeface="Century Schoolbook"/>
                        </a:rPr>
                        <a:t>7</a:t>
                      </a:r>
                    </a:p>
                  </a:txBody>
                  <a:tcPr marL="9525" marR="9525" marT="9525" marB="0"/>
                </a:tc>
              </a:tr>
            </a:tbl>
          </a:graphicData>
        </a:graphic>
      </p:graphicFrame>
      <p:graphicFrame>
        <p:nvGraphicFramePr>
          <p:cNvPr id="9" name="Chart 8"/>
          <p:cNvGraphicFramePr/>
          <p:nvPr/>
        </p:nvGraphicFramePr>
        <p:xfrm>
          <a:off x="738187" y="1113632"/>
          <a:ext cx="9829800" cy="289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618904203"/>
      </p:ext>
    </p:extLst>
  </p:cSld>
  <p:clrMapOvr>
    <a:masterClrMapping/>
  </p:clrMapOvr>
  <p:transition>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1B658E46-CCD7-460D-A0CB-7B608B4EAEC4}" type="slidenum">
              <a:rPr lang="en-IN" smtClean="0"/>
              <a:pPr/>
              <a:t>27</a:t>
            </a:fld>
            <a:endParaRPr lang="en-IN"/>
          </a:p>
        </p:txBody>
      </p:sp>
      <p:sp>
        <p:nvSpPr>
          <p:cNvPr id="9" name="TextBox 8"/>
          <p:cNvSpPr txBox="1"/>
          <p:nvPr/>
        </p:nvSpPr>
        <p:spPr>
          <a:xfrm>
            <a:off x="148155" y="345640"/>
            <a:ext cx="11709851" cy="606706"/>
          </a:xfrm>
          <a:prstGeom prst="rect">
            <a:avLst/>
          </a:prstGeom>
          <a:noFill/>
        </p:spPr>
        <p:txBody>
          <a:bodyPr wrap="square" lIns="113157" tIns="56579" rIns="113157" bIns="56579" rtlCol="0">
            <a:spAutoFit/>
          </a:bodyPr>
          <a:lstStyle/>
          <a:p>
            <a:r>
              <a:rPr lang="en-US" sz="3200" b="1" dirty="0">
                <a:solidFill>
                  <a:srgbClr val="C00000"/>
                </a:solidFill>
                <a:latin typeface="Verdana" pitchFamily="34" charset="0"/>
                <a:ea typeface="Verdana" pitchFamily="34" charset="0"/>
                <a:cs typeface="Verdana" pitchFamily="34" charset="0"/>
              </a:rPr>
              <a:t>SPECIAL FEATURES OF THE DEPARTMENT</a:t>
            </a:r>
            <a:endParaRPr lang="en-IN" sz="3200" b="1" dirty="0">
              <a:solidFill>
                <a:srgbClr val="C00000"/>
              </a:solidFill>
              <a:latin typeface="Verdana" pitchFamily="34" charset="0"/>
              <a:ea typeface="Verdana" pitchFamily="34" charset="0"/>
              <a:cs typeface="Verdana" pitchFamily="34" charset="0"/>
            </a:endParaRPr>
          </a:p>
        </p:txBody>
      </p:sp>
      <p:pic>
        <p:nvPicPr>
          <p:cNvPr id="5" name="Picture 1" descr="C:\Users\HP_PC\Desktop\images (1).jpg"/>
          <p:cNvPicPr>
            <a:picLocks noChangeAspect="1" noChangeArrowheads="1"/>
          </p:cNvPicPr>
          <p:nvPr/>
        </p:nvPicPr>
        <p:blipFill>
          <a:blip r:embed="rId2" cstate="print"/>
          <a:srcRect/>
          <a:stretch>
            <a:fillRect/>
          </a:stretch>
        </p:blipFill>
        <p:spPr bwMode="auto">
          <a:xfrm>
            <a:off x="11023689" y="2"/>
            <a:ext cx="947809" cy="924153"/>
          </a:xfrm>
          <a:prstGeom prst="rect">
            <a:avLst/>
          </a:prstGeom>
          <a:ln>
            <a:noFill/>
          </a:ln>
          <a:effectLst>
            <a:outerShdw blurRad="292100" dist="139700" dir="2700000" algn="tl" rotWithShape="0">
              <a:srgbClr val="333333">
                <a:alpha val="65000"/>
              </a:srgbClr>
            </a:outerShdw>
          </a:effectLst>
        </p:spPr>
      </p:pic>
      <p:graphicFrame>
        <p:nvGraphicFramePr>
          <p:cNvPr id="6" name="Diagram 5"/>
          <p:cNvGraphicFramePr/>
          <p:nvPr/>
        </p:nvGraphicFramePr>
        <p:xfrm>
          <a:off x="2100262" y="980281"/>
          <a:ext cx="8401050" cy="5600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01116713"/>
      </p:ext>
    </p:extLst>
  </p:cSld>
  <p:clrMapOvr>
    <a:masterClrMapping/>
  </p:clrMapOvr>
  <p:transition>
    <p:cover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1B658E46-CCD7-460D-A0CB-7B608B4EAEC4}" type="slidenum">
              <a:rPr lang="en-IN" smtClean="0"/>
              <a:pPr/>
              <a:t>28</a:t>
            </a:fld>
            <a:endParaRPr lang="en-IN"/>
          </a:p>
        </p:txBody>
      </p:sp>
      <p:sp>
        <p:nvSpPr>
          <p:cNvPr id="5" name="TextBox 4"/>
          <p:cNvSpPr txBox="1"/>
          <p:nvPr/>
        </p:nvSpPr>
        <p:spPr>
          <a:xfrm>
            <a:off x="148155" y="345640"/>
            <a:ext cx="12007559" cy="575928"/>
          </a:xfrm>
          <a:prstGeom prst="rect">
            <a:avLst/>
          </a:prstGeom>
          <a:noFill/>
        </p:spPr>
        <p:txBody>
          <a:bodyPr wrap="square" lIns="113157" tIns="56579" rIns="113157" bIns="56579" rtlCol="0">
            <a:spAutoFit/>
          </a:bodyPr>
          <a:lstStyle/>
          <a:p>
            <a:r>
              <a:rPr lang="en-US" sz="3000" b="1" dirty="0">
                <a:solidFill>
                  <a:srgbClr val="C00000"/>
                </a:solidFill>
                <a:latin typeface="Verdana" pitchFamily="34" charset="0"/>
                <a:ea typeface="Verdana" pitchFamily="34" charset="0"/>
                <a:cs typeface="Verdana" pitchFamily="34" charset="0"/>
              </a:rPr>
              <a:t>ACADEMIC ACTIVITIES OF THE DEPARTMENT </a:t>
            </a:r>
            <a:endParaRPr lang="en-IN" sz="3000" b="1" dirty="0">
              <a:solidFill>
                <a:srgbClr val="C00000"/>
              </a:solidFill>
              <a:latin typeface="Verdana" pitchFamily="34" charset="0"/>
              <a:ea typeface="Verdana" pitchFamily="34" charset="0"/>
              <a:cs typeface="Verdana" pitchFamily="34" charset="0"/>
            </a:endParaRPr>
          </a:p>
        </p:txBody>
      </p:sp>
      <p:sp>
        <p:nvSpPr>
          <p:cNvPr id="7" name="TextBox 6"/>
          <p:cNvSpPr txBox="1"/>
          <p:nvPr/>
        </p:nvSpPr>
        <p:spPr>
          <a:xfrm>
            <a:off x="148153" y="810468"/>
            <a:ext cx="11213671" cy="545150"/>
          </a:xfrm>
          <a:prstGeom prst="rect">
            <a:avLst/>
          </a:prstGeom>
          <a:noFill/>
        </p:spPr>
        <p:txBody>
          <a:bodyPr wrap="square" lIns="113157" tIns="56579" rIns="113157" bIns="56579" rtlCol="0">
            <a:spAutoFit/>
          </a:bodyPr>
          <a:lstStyle/>
          <a:p>
            <a:r>
              <a:rPr lang="en-US" sz="2800" b="1" dirty="0" smtClean="0">
                <a:solidFill>
                  <a:srgbClr val="0000FF"/>
                </a:solidFill>
                <a:latin typeface="Verdana" pitchFamily="34" charset="0"/>
                <a:ea typeface="Verdana" pitchFamily="34" charset="0"/>
                <a:cs typeface="Verdana" pitchFamily="34" charset="0"/>
              </a:rPr>
              <a:t>Seminars Organised by the Department</a:t>
            </a:r>
            <a:endParaRPr lang="en-IN" sz="2800" dirty="0">
              <a:solidFill>
                <a:srgbClr val="0000FF"/>
              </a:solidFill>
              <a:latin typeface="Verdana" pitchFamily="34" charset="0"/>
              <a:ea typeface="Verdana" pitchFamily="34" charset="0"/>
              <a:cs typeface="Verdana" pitchFamily="34" charset="0"/>
            </a:endParaRPr>
          </a:p>
        </p:txBody>
      </p:sp>
      <p:pic>
        <p:nvPicPr>
          <p:cNvPr id="8" name="Picture 1" descr="C:\Users\HP_PC\Desktop\images (1).jpg"/>
          <p:cNvPicPr>
            <a:picLocks noChangeAspect="1" noChangeArrowheads="1"/>
          </p:cNvPicPr>
          <p:nvPr/>
        </p:nvPicPr>
        <p:blipFill>
          <a:blip r:embed="rId2" cstate="print"/>
          <a:srcRect/>
          <a:stretch>
            <a:fillRect/>
          </a:stretch>
        </p:blipFill>
        <p:spPr bwMode="auto">
          <a:xfrm>
            <a:off x="10937525" y="4"/>
            <a:ext cx="1033975" cy="1008167"/>
          </a:xfrm>
          <a:prstGeom prst="rect">
            <a:avLst/>
          </a:prstGeom>
          <a:ln>
            <a:noFill/>
          </a:ln>
          <a:effectLst>
            <a:outerShdw blurRad="292100" dist="139700" dir="2700000" algn="tl" rotWithShape="0">
              <a:srgbClr val="333333">
                <a:alpha val="65000"/>
              </a:srgbClr>
            </a:outerShdw>
          </a:effectLst>
        </p:spPr>
      </p:pic>
      <p:graphicFrame>
        <p:nvGraphicFramePr>
          <p:cNvPr id="9" name="Table 8"/>
          <p:cNvGraphicFramePr>
            <a:graphicFrameLocks noGrp="1"/>
          </p:cNvGraphicFramePr>
          <p:nvPr/>
        </p:nvGraphicFramePr>
        <p:xfrm>
          <a:off x="357187" y="1266032"/>
          <a:ext cx="11049000" cy="5930236"/>
        </p:xfrm>
        <a:graphic>
          <a:graphicData uri="http://schemas.openxmlformats.org/drawingml/2006/table">
            <a:tbl>
              <a:tblPr>
                <a:tableStyleId>{5940675A-B579-460E-94D1-54222C63F5DA}</a:tableStyleId>
              </a:tblPr>
              <a:tblGrid>
                <a:gridCol w="914485"/>
                <a:gridCol w="5111103"/>
                <a:gridCol w="5023412"/>
              </a:tblGrid>
              <a:tr h="234158">
                <a:tc>
                  <a:txBody>
                    <a:bodyPr/>
                    <a:lstStyle/>
                    <a:p>
                      <a:pPr algn="ctr" fontAlgn="b"/>
                      <a:r>
                        <a:rPr lang="en-IN" sz="1500" b="1" u="none" strike="noStrike" dirty="0"/>
                        <a:t>YEAR </a:t>
                      </a:r>
                      <a:endParaRPr lang="en-IN" sz="1500" b="1" i="0" u="none" strike="noStrike" dirty="0">
                        <a:solidFill>
                          <a:srgbClr val="000000"/>
                        </a:solidFill>
                        <a:latin typeface="Calibri"/>
                      </a:endParaRPr>
                    </a:p>
                  </a:txBody>
                  <a:tcPr marL="8334" marR="8334" marT="8334" marB="0" anchor="b"/>
                </a:tc>
                <a:tc>
                  <a:txBody>
                    <a:bodyPr/>
                    <a:lstStyle/>
                    <a:p>
                      <a:pPr algn="ctr" fontAlgn="b"/>
                      <a:r>
                        <a:rPr lang="en-IN" sz="1500" b="1" u="none" strike="noStrike" dirty="0"/>
                        <a:t>TOPIC</a:t>
                      </a:r>
                      <a:endParaRPr lang="en-IN" sz="1500" b="1" i="0" u="none" strike="noStrike" dirty="0">
                        <a:solidFill>
                          <a:srgbClr val="000000"/>
                        </a:solidFill>
                        <a:latin typeface="Calibri"/>
                      </a:endParaRPr>
                    </a:p>
                  </a:txBody>
                  <a:tcPr marL="8334" marR="8334" marT="8334" marB="0" anchor="b"/>
                </a:tc>
                <a:tc>
                  <a:txBody>
                    <a:bodyPr/>
                    <a:lstStyle/>
                    <a:p>
                      <a:pPr algn="ctr" fontAlgn="b"/>
                      <a:r>
                        <a:rPr lang="en-IN" sz="1500" b="1" u="none" strike="noStrike" dirty="0"/>
                        <a:t>SPEAKER</a:t>
                      </a:r>
                      <a:endParaRPr lang="en-IN" sz="1500" b="1" i="0" u="none" strike="noStrike" dirty="0">
                        <a:solidFill>
                          <a:srgbClr val="000000"/>
                        </a:solidFill>
                        <a:latin typeface="Calibri"/>
                      </a:endParaRPr>
                    </a:p>
                  </a:txBody>
                  <a:tcPr marL="8334" marR="8334" marT="8334" marB="0" anchor="b"/>
                </a:tc>
              </a:tr>
              <a:tr h="490203">
                <a:tc>
                  <a:txBody>
                    <a:bodyPr/>
                    <a:lstStyle/>
                    <a:p>
                      <a:pPr algn="l" fontAlgn="b"/>
                      <a:r>
                        <a:rPr lang="en-IN" sz="1500" u="none" strike="noStrike" dirty="0"/>
                        <a:t>2000</a:t>
                      </a:r>
                      <a:endParaRPr lang="en-IN" sz="1500" b="0" i="0" u="none" strike="noStrike" dirty="0">
                        <a:solidFill>
                          <a:srgbClr val="000000"/>
                        </a:solidFill>
                        <a:latin typeface="Calibri"/>
                      </a:endParaRPr>
                    </a:p>
                  </a:txBody>
                  <a:tcPr marL="8334" marR="8334" marT="8334" marB="0" anchor="b"/>
                </a:tc>
                <a:tc>
                  <a:txBody>
                    <a:bodyPr/>
                    <a:lstStyle/>
                    <a:p>
                      <a:pPr algn="l" fontAlgn="b"/>
                      <a:r>
                        <a:rPr lang="en-IN" sz="1500" u="none" strike="noStrike" dirty="0"/>
                        <a:t>Employer and employee relationship </a:t>
                      </a:r>
                      <a:r>
                        <a:rPr lang="en-IN" sz="1500" u="none" strike="noStrike" dirty="0" smtClean="0"/>
                        <a:t>(State Level)</a:t>
                      </a:r>
                      <a:endParaRPr lang="en-IN" sz="1500" b="0" i="0" u="none" strike="noStrike" dirty="0">
                        <a:solidFill>
                          <a:srgbClr val="000000"/>
                        </a:solidFill>
                        <a:latin typeface="Century Schoolbook"/>
                      </a:endParaRPr>
                    </a:p>
                  </a:txBody>
                  <a:tcPr marL="8334" marR="8334" marT="8334" marB="0" anchor="b"/>
                </a:tc>
                <a:tc>
                  <a:txBody>
                    <a:bodyPr/>
                    <a:lstStyle/>
                    <a:p>
                      <a:pPr algn="l" fontAlgn="b"/>
                      <a:endParaRPr lang="en-IN" sz="1500" b="0" i="0" u="none" strike="noStrike" dirty="0" smtClean="0">
                        <a:solidFill>
                          <a:srgbClr val="000000"/>
                        </a:solidFill>
                        <a:latin typeface="Calibri"/>
                      </a:endParaRPr>
                    </a:p>
                    <a:p>
                      <a:pPr marL="0" marR="0" indent="0" algn="l" defTabSz="914400" rtl="0" eaLnBrk="1" fontAlgn="b" latinLnBrk="0" hangingPunct="1">
                        <a:lnSpc>
                          <a:spcPct val="100000"/>
                        </a:lnSpc>
                        <a:spcBef>
                          <a:spcPts val="0"/>
                        </a:spcBef>
                        <a:spcAft>
                          <a:spcPts val="0"/>
                        </a:spcAft>
                        <a:buClrTx/>
                        <a:buSzTx/>
                        <a:buFontTx/>
                        <a:buNone/>
                        <a:tabLst/>
                        <a:defRPr/>
                      </a:pPr>
                      <a:r>
                        <a:rPr lang="en-IN" sz="1700" b="0" i="0" u="none" strike="noStrike" dirty="0" smtClean="0">
                          <a:solidFill>
                            <a:srgbClr val="000000"/>
                          </a:solidFill>
                          <a:latin typeface="Calibri"/>
                        </a:rPr>
                        <a:t>Dr. </a:t>
                      </a:r>
                      <a:r>
                        <a:rPr lang="en-IN" sz="1700" b="0" i="0" u="none" strike="noStrike" dirty="0" err="1" smtClean="0">
                          <a:solidFill>
                            <a:srgbClr val="000000"/>
                          </a:solidFill>
                          <a:latin typeface="Calibri"/>
                        </a:rPr>
                        <a:t>N.K.Singh</a:t>
                      </a:r>
                      <a:r>
                        <a:rPr lang="en-IN" sz="1700" b="0" i="0" u="none" strike="noStrike" dirty="0" smtClean="0">
                          <a:solidFill>
                            <a:srgbClr val="000000"/>
                          </a:solidFill>
                          <a:latin typeface="Calibri"/>
                        </a:rPr>
                        <a:t> (Ex. Dean Ranchi University Ranchi</a:t>
                      </a:r>
                      <a:r>
                        <a:rPr lang="en-IN" sz="1700" u="none" strike="noStrike" dirty="0" smtClean="0"/>
                        <a:t>)</a:t>
                      </a:r>
                      <a:endParaRPr lang="en-IN" sz="1700" b="0" i="0" u="none" strike="noStrike" dirty="0">
                        <a:solidFill>
                          <a:srgbClr val="000000"/>
                        </a:solidFill>
                        <a:latin typeface="Calibri"/>
                      </a:endParaRPr>
                    </a:p>
                  </a:txBody>
                  <a:tcPr marL="8334" marR="8334" marT="8334" marB="0" anchor="b"/>
                </a:tc>
              </a:tr>
              <a:tr h="460080">
                <a:tc>
                  <a:txBody>
                    <a:bodyPr/>
                    <a:lstStyle/>
                    <a:p>
                      <a:pPr algn="l" fontAlgn="b"/>
                      <a:r>
                        <a:rPr lang="en-IN" sz="1500" u="none" strike="noStrike" dirty="0"/>
                        <a:t>2015</a:t>
                      </a:r>
                      <a:endParaRPr lang="en-IN" sz="1500" b="0" i="0" u="none" strike="noStrike" dirty="0">
                        <a:solidFill>
                          <a:srgbClr val="000000"/>
                        </a:solidFill>
                        <a:latin typeface="Calibri"/>
                      </a:endParaRPr>
                    </a:p>
                  </a:txBody>
                  <a:tcPr marL="8334" marR="8334" marT="8334" marB="0" anchor="b"/>
                </a:tc>
                <a:tc>
                  <a:txBody>
                    <a:bodyPr/>
                    <a:lstStyle/>
                    <a:p>
                      <a:pPr algn="l" fontAlgn="b"/>
                      <a:r>
                        <a:rPr lang="en-IN" sz="1500" u="none" strike="noStrike" dirty="0"/>
                        <a:t>Importance of Commerce Education in Today's Context</a:t>
                      </a:r>
                      <a:endParaRPr lang="en-IN" sz="1500" b="0" i="0" u="none" strike="noStrike" dirty="0">
                        <a:solidFill>
                          <a:srgbClr val="000000"/>
                        </a:solidFill>
                        <a:latin typeface="Century Schoolbook"/>
                      </a:endParaRPr>
                    </a:p>
                  </a:txBody>
                  <a:tcPr marL="8334" marR="8334" marT="8334" marB="0" anchor="b"/>
                </a:tc>
                <a:tc>
                  <a:txBody>
                    <a:bodyPr/>
                    <a:lstStyle/>
                    <a:p>
                      <a:pPr algn="l" fontAlgn="b"/>
                      <a:r>
                        <a:rPr lang="en-IN" sz="1500" u="none" strike="noStrike" dirty="0"/>
                        <a:t>Dr. D.K. </a:t>
                      </a:r>
                      <a:r>
                        <a:rPr lang="en-IN" sz="1500" u="none" strike="noStrike" dirty="0" err="1"/>
                        <a:t>Mitra</a:t>
                      </a:r>
                      <a:r>
                        <a:rPr lang="en-IN" sz="1500" u="none" strike="noStrike" dirty="0"/>
                        <a:t>,(P. G. Department of Commerce and Business management, </a:t>
                      </a:r>
                      <a:r>
                        <a:rPr lang="en-IN" sz="1500" u="none" strike="noStrike" dirty="0" err="1"/>
                        <a:t>Kolhan</a:t>
                      </a:r>
                      <a:r>
                        <a:rPr lang="en-IN" sz="1500" u="none" strike="noStrike" dirty="0"/>
                        <a:t> University </a:t>
                      </a:r>
                      <a:r>
                        <a:rPr lang="en-IN" sz="1500" u="none" strike="noStrike" dirty="0" err="1"/>
                        <a:t>Chaibasa</a:t>
                      </a:r>
                      <a:r>
                        <a:rPr lang="en-IN" sz="1500" u="none" strike="noStrike" dirty="0"/>
                        <a:t>)</a:t>
                      </a:r>
                      <a:endParaRPr lang="en-IN" sz="1500" b="0" i="0" u="none" strike="noStrike" dirty="0">
                        <a:solidFill>
                          <a:srgbClr val="000000"/>
                        </a:solidFill>
                        <a:latin typeface="Century Schoolbook"/>
                      </a:endParaRPr>
                    </a:p>
                  </a:txBody>
                  <a:tcPr marL="8334" marR="8334" marT="8334" marB="0" anchor="b"/>
                </a:tc>
              </a:tr>
              <a:tr h="686002">
                <a:tc>
                  <a:txBody>
                    <a:bodyPr/>
                    <a:lstStyle/>
                    <a:p>
                      <a:pPr algn="l" fontAlgn="b"/>
                      <a:r>
                        <a:rPr lang="en-IN" sz="1500" u="none" strike="noStrike"/>
                        <a:t>2016</a:t>
                      </a:r>
                      <a:endParaRPr lang="en-IN" sz="1500" b="0" i="0" u="none" strike="noStrike">
                        <a:solidFill>
                          <a:srgbClr val="000000"/>
                        </a:solidFill>
                        <a:latin typeface="Calibri"/>
                      </a:endParaRPr>
                    </a:p>
                  </a:txBody>
                  <a:tcPr marL="8334" marR="8334" marT="8334" marB="0" anchor="b"/>
                </a:tc>
                <a:tc>
                  <a:txBody>
                    <a:bodyPr/>
                    <a:lstStyle/>
                    <a:p>
                      <a:pPr algn="l" fontAlgn="b"/>
                      <a:r>
                        <a:rPr lang="en-IN" sz="1500" u="none" strike="noStrike" dirty="0"/>
                        <a:t>Role of RBI in Indian Economy </a:t>
                      </a:r>
                      <a:endParaRPr lang="en-IN" sz="1500" b="0" i="0" u="none" strike="noStrike" dirty="0">
                        <a:solidFill>
                          <a:srgbClr val="000000"/>
                        </a:solidFill>
                        <a:latin typeface="Century Schoolbook"/>
                      </a:endParaRPr>
                    </a:p>
                  </a:txBody>
                  <a:tcPr marL="8334" marR="8334" marT="8334" marB="0" anchor="b"/>
                </a:tc>
                <a:tc>
                  <a:txBody>
                    <a:bodyPr/>
                    <a:lstStyle/>
                    <a:p>
                      <a:pPr algn="l" fontAlgn="b"/>
                      <a:r>
                        <a:rPr lang="en-IN" sz="1500" u="none" strike="noStrike"/>
                        <a:t>Dr. D.K. Pandey, </a:t>
                      </a:r>
                      <a:br>
                        <a:rPr lang="en-IN" sz="1500" u="none" strike="noStrike"/>
                      </a:br>
                      <a:r>
                        <a:rPr lang="en-IN" sz="1500" u="none" strike="noStrike"/>
                        <a:t>(Department of commerce and Business management, Womens college. Kolhan University Chaibas</a:t>
                      </a:r>
                      <a:endParaRPr lang="en-IN" sz="1500" b="0" i="0" u="none" strike="noStrike">
                        <a:solidFill>
                          <a:srgbClr val="000000"/>
                        </a:solidFill>
                        <a:latin typeface="Century Schoolbook"/>
                      </a:endParaRPr>
                    </a:p>
                  </a:txBody>
                  <a:tcPr marL="8334" marR="8334" marT="8334" marB="0" anchor="b"/>
                </a:tc>
              </a:tr>
              <a:tr h="686002">
                <a:tc>
                  <a:txBody>
                    <a:bodyPr/>
                    <a:lstStyle/>
                    <a:p>
                      <a:pPr algn="l" fontAlgn="b"/>
                      <a:r>
                        <a:rPr lang="en-IN" sz="1500" u="none" strike="noStrike"/>
                        <a:t>2016</a:t>
                      </a:r>
                      <a:endParaRPr lang="en-IN" sz="1500" b="0" i="0" u="none" strike="noStrike">
                        <a:solidFill>
                          <a:srgbClr val="000000"/>
                        </a:solidFill>
                        <a:latin typeface="Calibri"/>
                      </a:endParaRPr>
                    </a:p>
                  </a:txBody>
                  <a:tcPr marL="8334" marR="8334" marT="8334" marB="0" anchor="b"/>
                </a:tc>
                <a:tc>
                  <a:txBody>
                    <a:bodyPr/>
                    <a:lstStyle/>
                    <a:p>
                      <a:pPr algn="l" fontAlgn="b"/>
                      <a:r>
                        <a:rPr lang="en-IN" sz="1500" u="none" strike="noStrike" dirty="0"/>
                        <a:t>Prospect of E-Commerce in India </a:t>
                      </a:r>
                      <a:endParaRPr lang="en-IN" sz="1500" b="0" i="0" u="none" strike="noStrike" dirty="0">
                        <a:solidFill>
                          <a:srgbClr val="000000"/>
                        </a:solidFill>
                        <a:latin typeface="Calibri"/>
                      </a:endParaRPr>
                    </a:p>
                  </a:txBody>
                  <a:tcPr marL="8334" marR="8334" marT="8334" marB="0" anchor="b"/>
                </a:tc>
                <a:tc>
                  <a:txBody>
                    <a:bodyPr/>
                    <a:lstStyle/>
                    <a:p>
                      <a:pPr algn="l" fontAlgn="b"/>
                      <a:r>
                        <a:rPr lang="en-IN" sz="1500" u="none" strike="noStrike"/>
                        <a:t>Dr. A.K. Mehta,  (Head Department of commerce, Workers College, Jamshedpur, Kolhan University Chaibasa)</a:t>
                      </a:r>
                      <a:endParaRPr lang="en-IN" sz="1500" b="0" i="0" u="none" strike="noStrike">
                        <a:solidFill>
                          <a:srgbClr val="000000"/>
                        </a:solidFill>
                        <a:latin typeface="Century Schoolbook"/>
                      </a:endParaRPr>
                    </a:p>
                  </a:txBody>
                  <a:tcPr marL="8334" marR="8334" marT="8334" marB="0" anchor="b"/>
                </a:tc>
              </a:tr>
              <a:tr h="460080">
                <a:tc>
                  <a:txBody>
                    <a:bodyPr/>
                    <a:lstStyle/>
                    <a:p>
                      <a:pPr algn="l" fontAlgn="b"/>
                      <a:r>
                        <a:rPr lang="en-IN" sz="1500" u="none" strike="noStrike"/>
                        <a:t>2016</a:t>
                      </a:r>
                      <a:endParaRPr lang="en-IN" sz="1500" b="0" i="0" u="none" strike="noStrike">
                        <a:solidFill>
                          <a:srgbClr val="000000"/>
                        </a:solidFill>
                        <a:latin typeface="Calibri"/>
                      </a:endParaRPr>
                    </a:p>
                  </a:txBody>
                  <a:tcPr marL="8334" marR="8334" marT="8334" marB="0" anchor="b"/>
                </a:tc>
                <a:tc>
                  <a:txBody>
                    <a:bodyPr/>
                    <a:lstStyle/>
                    <a:p>
                      <a:pPr algn="l" fontAlgn="b"/>
                      <a:r>
                        <a:rPr lang="en-IN" sz="1500" u="none" strike="noStrike" dirty="0"/>
                        <a:t>Business Leadership In Present Scenario </a:t>
                      </a:r>
                      <a:endParaRPr lang="en-IN" sz="1500" b="0" i="0" u="none" strike="noStrike" dirty="0">
                        <a:solidFill>
                          <a:srgbClr val="000000"/>
                        </a:solidFill>
                        <a:latin typeface="Calibri"/>
                      </a:endParaRPr>
                    </a:p>
                  </a:txBody>
                  <a:tcPr marL="8334" marR="8334" marT="8334" marB="0" anchor="b"/>
                </a:tc>
                <a:tc>
                  <a:txBody>
                    <a:bodyPr/>
                    <a:lstStyle/>
                    <a:p>
                      <a:pPr algn="l" fontAlgn="b"/>
                      <a:r>
                        <a:rPr lang="en-IN" sz="1500" u="none" strike="noStrike"/>
                        <a:t>Dr. P.K. Pani (Controller of Examinations, Kolhan University Chaibasa)</a:t>
                      </a:r>
                      <a:endParaRPr lang="en-IN" sz="1500" b="0" i="0" u="none" strike="noStrike">
                        <a:solidFill>
                          <a:srgbClr val="000000"/>
                        </a:solidFill>
                        <a:latin typeface="Century Schoolbook"/>
                      </a:endParaRPr>
                    </a:p>
                  </a:txBody>
                  <a:tcPr marL="8334" marR="8334" marT="8334" marB="0" anchor="b"/>
                </a:tc>
              </a:tr>
              <a:tr h="460080">
                <a:tc>
                  <a:txBody>
                    <a:bodyPr/>
                    <a:lstStyle/>
                    <a:p>
                      <a:pPr algn="l" fontAlgn="b"/>
                      <a:r>
                        <a:rPr lang="en-IN" sz="1500" u="none" strike="noStrike"/>
                        <a:t>2017</a:t>
                      </a:r>
                      <a:endParaRPr lang="en-IN" sz="1500" b="0" i="0" u="none" strike="noStrike">
                        <a:solidFill>
                          <a:srgbClr val="000000"/>
                        </a:solidFill>
                        <a:latin typeface="Calibri"/>
                      </a:endParaRPr>
                    </a:p>
                  </a:txBody>
                  <a:tcPr marL="8334" marR="8334" marT="8334" marB="0" anchor="b"/>
                </a:tc>
                <a:tc>
                  <a:txBody>
                    <a:bodyPr/>
                    <a:lstStyle/>
                    <a:p>
                      <a:pPr algn="l" fontAlgn="b"/>
                      <a:r>
                        <a:rPr lang="en-IN" sz="1500" u="none" strike="noStrike" dirty="0"/>
                        <a:t>Problem and prospects of cashless transaction in </a:t>
                      </a:r>
                      <a:r>
                        <a:rPr lang="en-IN" sz="1500" u="none" strike="noStrike" dirty="0" err="1"/>
                        <a:t>indian</a:t>
                      </a:r>
                      <a:r>
                        <a:rPr lang="en-IN" sz="1500" u="none" strike="noStrike" dirty="0"/>
                        <a:t> economy </a:t>
                      </a:r>
                      <a:endParaRPr lang="en-IN" sz="1500" b="0" i="0" u="none" strike="noStrike" dirty="0">
                        <a:solidFill>
                          <a:srgbClr val="000000"/>
                        </a:solidFill>
                        <a:latin typeface="Calibri"/>
                      </a:endParaRPr>
                    </a:p>
                  </a:txBody>
                  <a:tcPr marL="8334" marR="8334" marT="8334" marB="0" anchor="b"/>
                </a:tc>
                <a:tc>
                  <a:txBody>
                    <a:bodyPr/>
                    <a:lstStyle/>
                    <a:p>
                      <a:pPr algn="l" fontAlgn="b"/>
                      <a:r>
                        <a:rPr lang="en-IN" sz="1500" u="none" strike="noStrike"/>
                        <a:t>Dr. D.K. Mitra,(P. G. Department of Commerce and Business management, Kolhan University Chaibasa)</a:t>
                      </a:r>
                      <a:endParaRPr lang="en-IN" sz="1500" b="0" i="0" u="none" strike="noStrike">
                        <a:solidFill>
                          <a:srgbClr val="000000"/>
                        </a:solidFill>
                        <a:latin typeface="Century Schoolbook"/>
                      </a:endParaRPr>
                    </a:p>
                  </a:txBody>
                  <a:tcPr marL="8334" marR="8334" marT="8334" marB="0" anchor="b"/>
                </a:tc>
              </a:tr>
              <a:tr h="911923">
                <a:tc>
                  <a:txBody>
                    <a:bodyPr/>
                    <a:lstStyle/>
                    <a:p>
                      <a:pPr algn="l" fontAlgn="b"/>
                      <a:r>
                        <a:rPr lang="en-IN" sz="1500" u="none" strike="noStrike" dirty="0"/>
                        <a:t>2017</a:t>
                      </a:r>
                      <a:endParaRPr lang="en-IN" sz="1500" b="0" i="0" u="none" strike="noStrike" dirty="0">
                        <a:solidFill>
                          <a:srgbClr val="000000"/>
                        </a:solidFill>
                        <a:latin typeface="Calibri"/>
                      </a:endParaRPr>
                    </a:p>
                  </a:txBody>
                  <a:tcPr marL="8334" marR="8334" marT="8334" marB="0" anchor="b"/>
                </a:tc>
                <a:tc>
                  <a:txBody>
                    <a:bodyPr/>
                    <a:lstStyle/>
                    <a:p>
                      <a:pPr algn="l" fontAlgn="b"/>
                      <a:r>
                        <a:rPr lang="en-IN" sz="1500" u="none" strike="noStrike" dirty="0"/>
                        <a:t> Stock Exchange and Indian Economy</a:t>
                      </a:r>
                      <a:endParaRPr lang="en-IN" sz="1500" b="0" i="0" u="none" strike="noStrike" dirty="0">
                        <a:solidFill>
                          <a:srgbClr val="000000"/>
                        </a:solidFill>
                        <a:latin typeface="Calibri"/>
                      </a:endParaRPr>
                    </a:p>
                  </a:txBody>
                  <a:tcPr marL="8334" marR="8334" marT="8334" marB="0" anchor="b"/>
                </a:tc>
                <a:tc>
                  <a:txBody>
                    <a:bodyPr/>
                    <a:lstStyle/>
                    <a:p>
                      <a:pPr algn="l" fontAlgn="b"/>
                      <a:r>
                        <a:rPr lang="en-IN" sz="1500" u="none" strike="noStrike" dirty="0"/>
                        <a:t>Dr. A.K. Mehta</a:t>
                      </a:r>
                      <a:br>
                        <a:rPr lang="en-IN" sz="1500" u="none" strike="noStrike" dirty="0"/>
                      </a:br>
                      <a:r>
                        <a:rPr lang="en-IN" sz="1500" u="none" strike="noStrike" dirty="0"/>
                        <a:t>(Head Department of commerce, Workers College, Jamshedpur, </a:t>
                      </a:r>
                      <a:r>
                        <a:rPr lang="en-IN" sz="1500" u="none" strike="noStrike" dirty="0" err="1"/>
                        <a:t>Kolhan</a:t>
                      </a:r>
                      <a:r>
                        <a:rPr lang="en-IN" sz="1500" u="none" strike="noStrike" dirty="0"/>
                        <a:t> University, </a:t>
                      </a:r>
                      <a:r>
                        <a:rPr lang="en-IN" sz="1500" u="none" strike="noStrike" dirty="0" err="1"/>
                        <a:t>Chaibasa</a:t>
                      </a:r>
                      <a:r>
                        <a:rPr lang="en-IN" sz="1500" u="none" strike="noStrike" dirty="0"/>
                        <a:t>)</a:t>
                      </a:r>
                      <a:br>
                        <a:rPr lang="en-IN" sz="1500" u="none" strike="noStrike" dirty="0"/>
                      </a:br>
                      <a:endParaRPr lang="en-IN" sz="1500" b="0" i="0" u="none" strike="noStrike" dirty="0">
                        <a:solidFill>
                          <a:srgbClr val="000000"/>
                        </a:solidFill>
                        <a:latin typeface="Calibri"/>
                      </a:endParaRPr>
                    </a:p>
                  </a:txBody>
                  <a:tcPr marL="8334" marR="8334" marT="8334" marB="0" anchor="b"/>
                </a:tc>
              </a:tr>
              <a:tr h="566950">
                <a:tc>
                  <a:txBody>
                    <a:bodyPr/>
                    <a:lstStyle/>
                    <a:p>
                      <a:pPr algn="l" fontAlgn="b"/>
                      <a:r>
                        <a:rPr lang="en-IN" sz="1500" b="0" i="0" u="none" strike="noStrike" dirty="0" smtClean="0">
                          <a:solidFill>
                            <a:srgbClr val="000000"/>
                          </a:solidFill>
                          <a:latin typeface="Calibri"/>
                        </a:rPr>
                        <a:t>2019</a:t>
                      </a:r>
                      <a:endParaRPr lang="en-IN" sz="1500" b="0" i="0" u="none" strike="noStrike" dirty="0">
                        <a:solidFill>
                          <a:srgbClr val="000000"/>
                        </a:solidFill>
                        <a:latin typeface="Calibri"/>
                      </a:endParaRPr>
                    </a:p>
                  </a:txBody>
                  <a:tcPr marL="8334" marR="8334" marT="8334" marB="0" anchor="b"/>
                </a:tc>
                <a:tc>
                  <a:txBody>
                    <a:bodyPr/>
                    <a:lstStyle/>
                    <a:p>
                      <a:pPr algn="l" fontAlgn="b"/>
                      <a:r>
                        <a:rPr lang="en-IN" sz="1500" b="0" i="0" u="none" strike="noStrike" dirty="0" smtClean="0">
                          <a:solidFill>
                            <a:srgbClr val="000000"/>
                          </a:solidFill>
                          <a:latin typeface="Calibri"/>
                        </a:rPr>
                        <a:t>Provisions of Indian Companies Act 2013</a:t>
                      </a:r>
                      <a:endParaRPr lang="en-IN" sz="1500" b="0" i="0" u="none" strike="noStrike" dirty="0">
                        <a:solidFill>
                          <a:srgbClr val="000000"/>
                        </a:solidFill>
                        <a:latin typeface="Calibri"/>
                      </a:endParaRPr>
                    </a:p>
                  </a:txBody>
                  <a:tcPr marL="8334" marR="8334" marT="8334" marB="0" anchor="b"/>
                </a:tc>
                <a:tc>
                  <a:txBody>
                    <a:bodyPr/>
                    <a:lstStyle/>
                    <a:p>
                      <a:pPr algn="l" fontAlgn="b"/>
                      <a:r>
                        <a:rPr lang="en-IN" sz="1500" b="0" i="0" u="none" strike="noStrike" dirty="0" smtClean="0">
                          <a:solidFill>
                            <a:srgbClr val="000000"/>
                          </a:solidFill>
                          <a:latin typeface="Calibri"/>
                        </a:rPr>
                        <a:t>Dr. S. B .</a:t>
                      </a:r>
                      <a:r>
                        <a:rPr lang="en-IN" sz="1500" b="0" i="0" u="none" strike="noStrike" baseline="0" dirty="0" smtClean="0">
                          <a:solidFill>
                            <a:srgbClr val="000000"/>
                          </a:solidFill>
                          <a:latin typeface="Calibri"/>
                        </a:rPr>
                        <a:t> </a:t>
                      </a:r>
                      <a:r>
                        <a:rPr lang="en-IN" sz="1500" b="0" i="0" u="none" strike="noStrike" baseline="0" dirty="0" err="1" smtClean="0">
                          <a:solidFill>
                            <a:srgbClr val="000000"/>
                          </a:solidFill>
                          <a:latin typeface="Calibri"/>
                        </a:rPr>
                        <a:t>Tiwary</a:t>
                      </a:r>
                      <a:r>
                        <a:rPr lang="en-IN" sz="1500" b="0" i="0" u="none" strike="noStrike" baseline="0" dirty="0" smtClean="0">
                          <a:solidFill>
                            <a:srgbClr val="000000"/>
                          </a:solidFill>
                          <a:latin typeface="Calibri"/>
                        </a:rPr>
                        <a:t> , Dr. V.K. </a:t>
                      </a:r>
                      <a:r>
                        <a:rPr lang="en-IN" sz="1500" b="0" i="0" u="none" strike="noStrike" baseline="0" dirty="0" err="1" smtClean="0">
                          <a:solidFill>
                            <a:srgbClr val="000000"/>
                          </a:solidFill>
                          <a:latin typeface="Calibri"/>
                        </a:rPr>
                        <a:t>Mishra</a:t>
                      </a:r>
                      <a:r>
                        <a:rPr lang="en-IN" sz="1500" b="0" i="0" u="none" strike="noStrike" baseline="0" dirty="0" smtClean="0">
                          <a:solidFill>
                            <a:srgbClr val="000000"/>
                          </a:solidFill>
                          <a:latin typeface="Calibri"/>
                        </a:rPr>
                        <a:t> , Dr. B.N. </a:t>
                      </a:r>
                      <a:r>
                        <a:rPr lang="en-IN" sz="1500" b="0" i="0" u="none" strike="noStrike" baseline="0" dirty="0" err="1" smtClean="0">
                          <a:solidFill>
                            <a:srgbClr val="000000"/>
                          </a:solidFill>
                          <a:latin typeface="Calibri"/>
                        </a:rPr>
                        <a:t>Ojha</a:t>
                      </a:r>
                      <a:r>
                        <a:rPr lang="en-IN" sz="1500" b="0" i="0" u="none" strike="noStrike" baseline="0" dirty="0" smtClean="0">
                          <a:solidFill>
                            <a:srgbClr val="000000"/>
                          </a:solidFill>
                          <a:latin typeface="Calibri"/>
                        </a:rPr>
                        <a:t>, Dr. J.P. Narayan and Mr. D. </a:t>
                      </a:r>
                      <a:r>
                        <a:rPr lang="en-IN" sz="1500" b="0" i="0" u="none" strike="noStrike" baseline="0" dirty="0" err="1" smtClean="0">
                          <a:solidFill>
                            <a:srgbClr val="000000"/>
                          </a:solidFill>
                          <a:latin typeface="Calibri"/>
                        </a:rPr>
                        <a:t>Dwevdi</a:t>
                      </a:r>
                      <a:r>
                        <a:rPr lang="en-IN" sz="1500" b="0" i="0" u="none" strike="noStrike" baseline="0" dirty="0" smtClean="0">
                          <a:solidFill>
                            <a:srgbClr val="000000"/>
                          </a:solidFill>
                          <a:latin typeface="Calibri"/>
                        </a:rPr>
                        <a:t>. Dr. </a:t>
                      </a:r>
                      <a:r>
                        <a:rPr lang="en-IN" sz="1500" b="0" i="0" u="none" strike="noStrike" baseline="0" dirty="0" err="1" smtClean="0">
                          <a:solidFill>
                            <a:srgbClr val="000000"/>
                          </a:solidFill>
                          <a:latin typeface="Calibri"/>
                        </a:rPr>
                        <a:t>Alata</a:t>
                      </a:r>
                      <a:r>
                        <a:rPr lang="en-IN" sz="1500" b="0" i="0" u="none" strike="noStrike" baseline="0" dirty="0" smtClean="0">
                          <a:solidFill>
                            <a:srgbClr val="000000"/>
                          </a:solidFill>
                          <a:latin typeface="Calibri"/>
                        </a:rPr>
                        <a:t> and Dr. </a:t>
                      </a:r>
                      <a:r>
                        <a:rPr lang="en-IN" sz="1500" b="0" i="0" u="none" strike="noStrike" baseline="0" dirty="0" err="1" smtClean="0">
                          <a:solidFill>
                            <a:srgbClr val="000000"/>
                          </a:solidFill>
                          <a:latin typeface="Calibri"/>
                        </a:rPr>
                        <a:t>Meena</a:t>
                      </a:r>
                      <a:endParaRPr lang="en-IN" sz="1500" b="0" i="0" u="none" strike="noStrike" dirty="0">
                        <a:solidFill>
                          <a:srgbClr val="000000"/>
                        </a:solidFill>
                        <a:latin typeface="Calibri"/>
                      </a:endParaRPr>
                    </a:p>
                  </a:txBody>
                  <a:tcPr marL="8334" marR="8334" marT="8334" marB="0" anchor="b"/>
                </a:tc>
              </a:tr>
              <a:tr h="911923">
                <a:tc>
                  <a:txBody>
                    <a:bodyPr/>
                    <a:lstStyle/>
                    <a:p>
                      <a:pPr algn="l" fontAlgn="b"/>
                      <a:r>
                        <a:rPr lang="en-IN" sz="1500" b="0" i="0" u="none" strike="noStrike" dirty="0" smtClean="0">
                          <a:solidFill>
                            <a:srgbClr val="000000"/>
                          </a:solidFill>
                          <a:latin typeface="Calibri"/>
                        </a:rPr>
                        <a:t>2019</a:t>
                      </a:r>
                      <a:endParaRPr lang="en-IN" sz="1500" b="0" i="0" u="none" strike="noStrike" dirty="0">
                        <a:solidFill>
                          <a:srgbClr val="000000"/>
                        </a:solidFill>
                        <a:latin typeface="Calibri"/>
                      </a:endParaRPr>
                    </a:p>
                  </a:txBody>
                  <a:tcPr marL="8334" marR="8334" marT="8334" marB="0" anchor="b"/>
                </a:tc>
                <a:tc>
                  <a:txBody>
                    <a:bodyPr/>
                    <a:lstStyle/>
                    <a:p>
                      <a:pPr algn="l" fontAlgn="b"/>
                      <a:r>
                        <a:rPr lang="en-IN" sz="1500" b="0" i="0" u="none" strike="noStrike" dirty="0" smtClean="0">
                          <a:solidFill>
                            <a:srgbClr val="000000"/>
                          </a:solidFill>
                          <a:latin typeface="Calibri"/>
                        </a:rPr>
                        <a:t>GST- Goods and Services Tax</a:t>
                      </a:r>
                      <a:endParaRPr lang="en-IN" sz="1500" b="0" i="0" u="none" strike="noStrike" dirty="0">
                        <a:solidFill>
                          <a:srgbClr val="000000"/>
                        </a:solidFill>
                        <a:latin typeface="Calibri"/>
                      </a:endParaRPr>
                    </a:p>
                  </a:txBody>
                  <a:tcPr marL="8334" marR="8334" marT="8334"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IN" sz="1500" b="0" i="0" u="none" strike="noStrike" dirty="0" smtClean="0">
                          <a:solidFill>
                            <a:srgbClr val="000000"/>
                          </a:solidFill>
                          <a:latin typeface="Calibri"/>
                        </a:rPr>
                        <a:t>Dr. </a:t>
                      </a:r>
                      <a:r>
                        <a:rPr lang="en-IN" sz="1500" b="0" i="0" u="none" strike="noStrike" dirty="0" err="1" smtClean="0">
                          <a:solidFill>
                            <a:srgbClr val="000000"/>
                          </a:solidFill>
                          <a:latin typeface="Calibri"/>
                        </a:rPr>
                        <a:t>Mudita</a:t>
                      </a:r>
                      <a:r>
                        <a:rPr lang="en-IN" sz="1500" b="0" i="0" u="none" strike="noStrike" dirty="0" smtClean="0">
                          <a:solidFill>
                            <a:srgbClr val="000000"/>
                          </a:solidFill>
                          <a:latin typeface="Calibri"/>
                        </a:rPr>
                        <a:t> Chandra,</a:t>
                      </a:r>
                      <a:r>
                        <a:rPr lang="en-IN" sz="1500" b="0" i="0" u="none" strike="noStrike" baseline="0" dirty="0" smtClean="0">
                          <a:solidFill>
                            <a:srgbClr val="000000"/>
                          </a:solidFill>
                          <a:latin typeface="Calibri"/>
                        </a:rPr>
                        <a:t> </a:t>
                      </a:r>
                      <a:r>
                        <a:rPr lang="en-IN" sz="1500" b="0" i="0" u="none" strike="noStrike" dirty="0" smtClean="0">
                          <a:solidFill>
                            <a:srgbClr val="000000"/>
                          </a:solidFill>
                          <a:latin typeface="Calibri"/>
                        </a:rPr>
                        <a:t>Dr. S. B .</a:t>
                      </a:r>
                      <a:r>
                        <a:rPr lang="en-IN" sz="1500" b="0" i="0" u="none" strike="noStrike" baseline="0" dirty="0" smtClean="0">
                          <a:solidFill>
                            <a:srgbClr val="000000"/>
                          </a:solidFill>
                          <a:latin typeface="Calibri"/>
                        </a:rPr>
                        <a:t> </a:t>
                      </a:r>
                      <a:r>
                        <a:rPr lang="en-IN" sz="1500" b="0" i="0" u="none" strike="noStrike" baseline="0" dirty="0" err="1" smtClean="0">
                          <a:solidFill>
                            <a:srgbClr val="000000"/>
                          </a:solidFill>
                          <a:latin typeface="Calibri"/>
                        </a:rPr>
                        <a:t>Tiwary</a:t>
                      </a:r>
                      <a:r>
                        <a:rPr lang="en-IN" sz="1500" b="0" i="0" u="none" strike="noStrike" baseline="0" dirty="0" smtClean="0">
                          <a:solidFill>
                            <a:srgbClr val="000000"/>
                          </a:solidFill>
                          <a:latin typeface="Calibri"/>
                        </a:rPr>
                        <a:t> , Dr. V.K. </a:t>
                      </a:r>
                      <a:r>
                        <a:rPr lang="en-IN" sz="1500" b="0" i="0" u="none" strike="noStrike" baseline="0" dirty="0" err="1" smtClean="0">
                          <a:solidFill>
                            <a:srgbClr val="000000"/>
                          </a:solidFill>
                          <a:latin typeface="Calibri"/>
                        </a:rPr>
                        <a:t>Mishra</a:t>
                      </a:r>
                      <a:r>
                        <a:rPr lang="en-IN" sz="1500" b="0" i="0" u="none" strike="noStrike" baseline="0" dirty="0" smtClean="0">
                          <a:solidFill>
                            <a:srgbClr val="000000"/>
                          </a:solidFill>
                          <a:latin typeface="Calibri"/>
                        </a:rPr>
                        <a:t> , Dr. B.N. </a:t>
                      </a:r>
                      <a:r>
                        <a:rPr lang="en-IN" sz="1500" b="0" i="0" u="none" strike="noStrike" baseline="0" dirty="0" err="1" smtClean="0">
                          <a:solidFill>
                            <a:srgbClr val="000000"/>
                          </a:solidFill>
                          <a:latin typeface="Calibri"/>
                        </a:rPr>
                        <a:t>Ojha</a:t>
                      </a:r>
                      <a:r>
                        <a:rPr lang="en-IN" sz="1500" b="0" i="0" u="none" strike="noStrike" baseline="0" dirty="0" smtClean="0">
                          <a:solidFill>
                            <a:srgbClr val="000000"/>
                          </a:solidFill>
                          <a:latin typeface="Calibri"/>
                        </a:rPr>
                        <a:t>, Dr. J.P. Narayan and Mr. D. </a:t>
                      </a:r>
                      <a:r>
                        <a:rPr lang="en-IN" sz="1500" b="0" i="0" u="none" strike="noStrike" baseline="0" dirty="0" err="1" smtClean="0">
                          <a:solidFill>
                            <a:srgbClr val="000000"/>
                          </a:solidFill>
                          <a:latin typeface="Calibri"/>
                        </a:rPr>
                        <a:t>Dwevdi</a:t>
                      </a:r>
                      <a:r>
                        <a:rPr lang="en-IN" sz="1500" b="0" i="0" u="none" strike="noStrike" baseline="0" dirty="0" smtClean="0">
                          <a:solidFill>
                            <a:srgbClr val="000000"/>
                          </a:solidFill>
                          <a:latin typeface="Calibri"/>
                        </a:rPr>
                        <a:t>. Dr. </a:t>
                      </a:r>
                      <a:r>
                        <a:rPr lang="en-IN" sz="1500" b="0" i="0" u="none" strike="noStrike" baseline="0" dirty="0" err="1" smtClean="0">
                          <a:solidFill>
                            <a:srgbClr val="000000"/>
                          </a:solidFill>
                          <a:latin typeface="Calibri"/>
                        </a:rPr>
                        <a:t>Alata</a:t>
                      </a:r>
                      <a:r>
                        <a:rPr lang="en-IN" sz="1500" b="0" i="0" u="none" strike="noStrike" baseline="0" dirty="0" smtClean="0">
                          <a:solidFill>
                            <a:srgbClr val="000000"/>
                          </a:solidFill>
                          <a:latin typeface="Calibri"/>
                        </a:rPr>
                        <a:t> ,  and Dr. </a:t>
                      </a:r>
                      <a:r>
                        <a:rPr lang="en-IN" sz="1500" b="0" i="0" u="none" strike="noStrike" baseline="0" dirty="0" err="1" smtClean="0">
                          <a:solidFill>
                            <a:srgbClr val="000000"/>
                          </a:solidFill>
                          <a:latin typeface="Calibri"/>
                        </a:rPr>
                        <a:t>Meena</a:t>
                      </a:r>
                      <a:endParaRPr lang="en-IN" sz="1500" b="0" i="0" u="none" strike="noStrike" dirty="0" smtClean="0">
                        <a:solidFill>
                          <a:srgbClr val="000000"/>
                        </a:solidFill>
                        <a:latin typeface="Calibri"/>
                      </a:endParaRPr>
                    </a:p>
                    <a:p>
                      <a:pPr algn="l" fontAlgn="b"/>
                      <a:endParaRPr lang="en-IN" sz="1500" b="0" i="0" u="none" strike="noStrike" dirty="0">
                        <a:solidFill>
                          <a:srgbClr val="000000"/>
                        </a:solidFill>
                        <a:latin typeface="Calibri"/>
                      </a:endParaRPr>
                    </a:p>
                  </a:txBody>
                  <a:tcPr marL="8334" marR="8334" marT="8334" marB="0" anchor="b"/>
                </a:tc>
              </a:tr>
            </a:tbl>
          </a:graphicData>
        </a:graphic>
      </p:graphicFrame>
    </p:spTree>
    <p:extLst>
      <p:ext uri="{BB962C8B-B14F-4D97-AF65-F5344CB8AC3E}">
        <p14:creationId xmlns:p14="http://schemas.microsoft.com/office/powerpoint/2010/main" xmlns="" val="283307140"/>
      </p:ext>
    </p:extLst>
  </p:cSld>
  <p:clrMapOvr>
    <a:masterClrMapping/>
  </p:clrMapOvr>
  <p:transition>
    <p:cover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1B658E46-CCD7-460D-A0CB-7B608B4EAEC4}" type="slidenum">
              <a:rPr lang="en-IN" smtClean="0"/>
              <a:pPr/>
              <a:t>29</a:t>
            </a:fld>
            <a:endParaRPr lang="en-IN"/>
          </a:p>
        </p:txBody>
      </p:sp>
      <p:sp>
        <p:nvSpPr>
          <p:cNvPr id="5" name="TextBox 4"/>
          <p:cNvSpPr txBox="1"/>
          <p:nvPr/>
        </p:nvSpPr>
        <p:spPr>
          <a:xfrm>
            <a:off x="148155" y="207984"/>
            <a:ext cx="12007559" cy="575928"/>
          </a:xfrm>
          <a:prstGeom prst="rect">
            <a:avLst/>
          </a:prstGeom>
          <a:noFill/>
        </p:spPr>
        <p:txBody>
          <a:bodyPr wrap="square" lIns="113157" tIns="56579" rIns="113157" bIns="56579" rtlCol="0">
            <a:spAutoFit/>
          </a:bodyPr>
          <a:lstStyle/>
          <a:p>
            <a:r>
              <a:rPr lang="en-US" sz="3000" b="1" dirty="0" smtClean="0">
                <a:solidFill>
                  <a:srgbClr val="C00000"/>
                </a:solidFill>
                <a:latin typeface="Verdana" pitchFamily="34" charset="0"/>
                <a:ea typeface="Verdana" pitchFamily="34" charset="0"/>
                <a:cs typeface="Verdana" pitchFamily="34" charset="0"/>
              </a:rPr>
              <a:t>ACADEMIC </a:t>
            </a:r>
            <a:r>
              <a:rPr lang="en-US" sz="3000" b="1" dirty="0">
                <a:solidFill>
                  <a:srgbClr val="C00000"/>
                </a:solidFill>
                <a:latin typeface="Verdana" pitchFamily="34" charset="0"/>
                <a:ea typeface="Verdana" pitchFamily="34" charset="0"/>
                <a:cs typeface="Verdana" pitchFamily="34" charset="0"/>
              </a:rPr>
              <a:t>ACTIVITIES OF THE </a:t>
            </a:r>
            <a:r>
              <a:rPr lang="en-US" sz="3000" b="1" dirty="0" smtClean="0">
                <a:solidFill>
                  <a:srgbClr val="C00000"/>
                </a:solidFill>
                <a:latin typeface="Verdana" pitchFamily="34" charset="0"/>
                <a:ea typeface="Verdana" pitchFamily="34" charset="0"/>
                <a:cs typeface="Verdana" pitchFamily="34" charset="0"/>
              </a:rPr>
              <a:t>DEPT. Cont. </a:t>
            </a:r>
            <a:endParaRPr lang="en-IN" sz="3000" b="1" dirty="0">
              <a:solidFill>
                <a:srgbClr val="C00000"/>
              </a:solidFill>
              <a:latin typeface="Verdana" pitchFamily="34" charset="0"/>
              <a:ea typeface="Verdana" pitchFamily="34" charset="0"/>
              <a:cs typeface="Verdana" pitchFamily="34" charset="0"/>
            </a:endParaRPr>
          </a:p>
        </p:txBody>
      </p:sp>
      <p:sp>
        <p:nvSpPr>
          <p:cNvPr id="6" name="TextBox 5"/>
          <p:cNvSpPr txBox="1"/>
          <p:nvPr/>
        </p:nvSpPr>
        <p:spPr>
          <a:xfrm>
            <a:off x="247393" y="832878"/>
            <a:ext cx="5061037" cy="452817"/>
          </a:xfrm>
          <a:prstGeom prst="rect">
            <a:avLst/>
          </a:prstGeom>
          <a:noFill/>
        </p:spPr>
        <p:txBody>
          <a:bodyPr wrap="square" lIns="113157" tIns="56579" rIns="113157" bIns="56579" rtlCol="0">
            <a:spAutoFit/>
          </a:bodyPr>
          <a:lstStyle/>
          <a:p>
            <a:r>
              <a:rPr lang="en-US" b="1" dirty="0" smtClean="0">
                <a:solidFill>
                  <a:srgbClr val="0000FF"/>
                </a:solidFill>
                <a:latin typeface="Verdana" pitchFamily="34" charset="0"/>
                <a:ea typeface="Verdana" pitchFamily="34" charset="0"/>
                <a:cs typeface="Verdana" pitchFamily="34" charset="0"/>
              </a:rPr>
              <a:t>Seminars – Few Snapshots</a:t>
            </a:r>
            <a:endParaRPr lang="en-IN" dirty="0">
              <a:solidFill>
                <a:srgbClr val="0000FF"/>
              </a:solidFill>
              <a:latin typeface="Verdana" pitchFamily="34" charset="0"/>
              <a:ea typeface="Verdana" pitchFamily="34" charset="0"/>
              <a:cs typeface="Verdana" pitchFamily="34" charset="0"/>
            </a:endParaRPr>
          </a:p>
        </p:txBody>
      </p:sp>
      <p:sp>
        <p:nvSpPr>
          <p:cNvPr id="7" name="5-Point Star 6"/>
          <p:cNvSpPr/>
          <p:nvPr/>
        </p:nvSpPr>
        <p:spPr>
          <a:xfrm>
            <a:off x="5308431" y="3701240"/>
            <a:ext cx="1281691" cy="1032099"/>
          </a:xfrm>
          <a:prstGeom prst="star5">
            <a:avLst>
              <a:gd name="adj" fmla="val 16999"/>
              <a:gd name="hf" fmla="val 105146"/>
              <a:gd name="vf" fmla="val 110557"/>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lIns="113157" tIns="56579" rIns="113157" bIns="56579" rtlCol="0" anchor="ctr"/>
          <a:lstStyle/>
          <a:p>
            <a:pPr algn="ctr"/>
            <a:endParaRPr lang="en-IN"/>
          </a:p>
        </p:txBody>
      </p:sp>
      <p:pic>
        <p:nvPicPr>
          <p:cNvPr id="10" name="Picture 1" descr="C:\Users\HP_PC\Desktop\images (1).jpg"/>
          <p:cNvPicPr>
            <a:picLocks noChangeAspect="1" noChangeArrowheads="1"/>
          </p:cNvPicPr>
          <p:nvPr/>
        </p:nvPicPr>
        <p:blipFill>
          <a:blip r:embed="rId2" cstate="print"/>
          <a:srcRect/>
          <a:stretch>
            <a:fillRect/>
          </a:stretch>
        </p:blipFill>
        <p:spPr bwMode="auto">
          <a:xfrm>
            <a:off x="10711340" y="1"/>
            <a:ext cx="1260158" cy="1228705"/>
          </a:xfrm>
          <a:prstGeom prst="rect">
            <a:avLst/>
          </a:prstGeom>
          <a:ln>
            <a:noFill/>
          </a:ln>
          <a:effectLst>
            <a:outerShdw blurRad="292100" dist="139700" dir="2700000" algn="tl" rotWithShape="0">
              <a:srgbClr val="333333">
                <a:alpha val="65000"/>
              </a:srgbClr>
            </a:outerShdw>
          </a:effectLst>
        </p:spPr>
      </p:pic>
      <p:pic>
        <p:nvPicPr>
          <p:cNvPr id="11" name="Picture 2"/>
          <p:cNvPicPr>
            <a:picLocks noGrp="1" noChangeAspect="1" noChangeArrowheads="1"/>
          </p:cNvPicPr>
          <p:nvPr>
            <p:ph idx="1"/>
          </p:nvPr>
        </p:nvPicPr>
        <p:blipFill>
          <a:blip r:embed="rId3" cstate="print"/>
          <a:srcRect/>
          <a:stretch>
            <a:fillRect/>
          </a:stretch>
        </p:blipFill>
        <p:spPr bwMode="auto">
          <a:xfrm>
            <a:off x="533400" y="1600200"/>
            <a:ext cx="4700587" cy="2420429"/>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2"/>
          <p:cNvPicPr>
            <a:picLocks noChangeAspect="1" noChangeArrowheads="1"/>
          </p:cNvPicPr>
          <p:nvPr/>
        </p:nvPicPr>
        <p:blipFill>
          <a:blip r:embed="rId4" cstate="print"/>
          <a:srcRect/>
          <a:stretch>
            <a:fillRect/>
          </a:stretch>
        </p:blipFill>
        <p:spPr bwMode="auto">
          <a:xfrm>
            <a:off x="433387" y="4864364"/>
            <a:ext cx="5105400" cy="2269067"/>
          </a:xfrm>
          <a:prstGeom prst="rect">
            <a:avLst/>
          </a:prstGeom>
          <a:ln w="88900" cap="sq" cmpd="thickThin">
            <a:solidFill>
              <a:srgbClr val="000000"/>
            </a:solidFill>
            <a:prstDash val="solid"/>
            <a:miter lim="800000"/>
          </a:ln>
          <a:effectLst>
            <a:innerShdw blurRad="76200">
              <a:srgbClr val="000000"/>
            </a:innerShdw>
          </a:effectLst>
        </p:spPr>
      </p:pic>
      <p:pic>
        <p:nvPicPr>
          <p:cNvPr id="14" name="Picture 2"/>
          <p:cNvPicPr>
            <a:picLocks noChangeAspect="1" noChangeArrowheads="1"/>
          </p:cNvPicPr>
          <p:nvPr/>
        </p:nvPicPr>
        <p:blipFill>
          <a:blip r:embed="rId5" cstate="print"/>
          <a:srcRect/>
          <a:stretch>
            <a:fillRect/>
          </a:stretch>
        </p:blipFill>
        <p:spPr bwMode="auto">
          <a:xfrm>
            <a:off x="6287568" y="4771231"/>
            <a:ext cx="5143584" cy="2209800"/>
          </a:xfrm>
          <a:prstGeom prst="rect">
            <a:avLst/>
          </a:prstGeom>
          <a:ln w="88900" cap="sq" cmpd="thickThin">
            <a:solidFill>
              <a:srgbClr val="000000"/>
            </a:solidFill>
            <a:prstDash val="solid"/>
            <a:miter lim="800000"/>
          </a:ln>
          <a:effectLst>
            <a:innerShdw blurRad="76200">
              <a:srgbClr val="000000"/>
            </a:innerShdw>
          </a:effectLst>
        </p:spPr>
      </p:pic>
      <p:pic>
        <p:nvPicPr>
          <p:cNvPr id="3074" name="Picture 2"/>
          <p:cNvPicPr>
            <a:picLocks noChangeAspect="1" noChangeArrowheads="1"/>
          </p:cNvPicPr>
          <p:nvPr/>
        </p:nvPicPr>
        <p:blipFill>
          <a:blip r:embed="rId6" cstate="print"/>
          <a:srcRect/>
          <a:stretch>
            <a:fillRect/>
          </a:stretch>
        </p:blipFill>
        <p:spPr bwMode="auto">
          <a:xfrm>
            <a:off x="6605587" y="1494632"/>
            <a:ext cx="4744993" cy="2743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300307856"/>
      </p:ext>
    </p:extLst>
  </p:cSld>
  <p:clrMapOvr>
    <a:masterClrMapping/>
  </p:clrMapOvr>
  <p:transition>
    <p:cover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371" y="302803"/>
            <a:ext cx="11029454" cy="778496"/>
          </a:xfrm>
        </p:spPr>
        <p:txBody>
          <a:bodyPr>
            <a:noAutofit/>
          </a:bodyPr>
          <a:lstStyle/>
          <a:p>
            <a:pPr algn="l"/>
            <a:r>
              <a:rPr lang="en-US" sz="42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erdana" pitchFamily="34" charset="0"/>
                <a:ea typeface="Verdana" pitchFamily="34" charset="0"/>
                <a:cs typeface="Verdana" pitchFamily="34" charset="0"/>
              </a:rPr>
              <a:t>DEPARTMENT OF </a:t>
            </a:r>
            <a:r>
              <a:rPr lang="en-US" sz="42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erdana" pitchFamily="34" charset="0"/>
                <a:ea typeface="Verdana" pitchFamily="34" charset="0"/>
                <a:cs typeface="Verdana" pitchFamily="34" charset="0"/>
              </a:rPr>
              <a:t>COMMERCE</a:t>
            </a:r>
            <a:endParaRPr lang="en-IN" sz="42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5"/>
          </p:nvPr>
        </p:nvSpPr>
        <p:spPr/>
        <p:txBody>
          <a:bodyPr/>
          <a:lstStyle/>
          <a:p>
            <a:fld id="{1B658E46-CCD7-460D-A0CB-7B608B4EAEC4}" type="slidenum">
              <a:rPr lang="en-IN" smtClean="0"/>
              <a:pPr/>
              <a:t>3</a:t>
            </a:fld>
            <a:endParaRPr lang="en-IN"/>
          </a:p>
        </p:txBody>
      </p:sp>
      <p:sp>
        <p:nvSpPr>
          <p:cNvPr id="5" name="TextBox 4"/>
          <p:cNvSpPr txBox="1"/>
          <p:nvPr/>
        </p:nvSpPr>
        <p:spPr>
          <a:xfrm>
            <a:off x="357187" y="1857929"/>
            <a:ext cx="11734800" cy="4515468"/>
          </a:xfrm>
          <a:prstGeom prst="rect">
            <a:avLst/>
          </a:prstGeom>
          <a:noFill/>
          <a:ln>
            <a:solidFill>
              <a:schemeClr val="tx1"/>
            </a:solidFill>
          </a:ln>
        </p:spPr>
        <p:txBody>
          <a:bodyPr wrap="square" lIns="113157" tIns="56579" rIns="113157" bIns="56579" rtlCol="0">
            <a:spAutoFit/>
          </a:bodyPr>
          <a:lstStyle/>
          <a:p>
            <a:r>
              <a:rPr lang="en-US" sz="2600" b="1" dirty="0">
                <a:ln w="1905"/>
                <a:effectLst>
                  <a:innerShdw blurRad="69850" dist="43180" dir="5400000">
                    <a:srgbClr val="000000">
                      <a:alpha val="65000"/>
                    </a:srgbClr>
                  </a:innerShdw>
                </a:effectLst>
                <a:latin typeface="Verdana" pitchFamily="34" charset="0"/>
                <a:ea typeface="Verdana" pitchFamily="34" charset="0"/>
                <a:cs typeface="Verdana" pitchFamily="34" charset="0"/>
              </a:rPr>
              <a:t>YEAR OF ESTABLISHMENT:      </a:t>
            </a:r>
            <a:endParaRPr lang="en-IN" sz="2600" b="1" dirty="0">
              <a:ln w="1905"/>
              <a:effectLst>
                <a:innerShdw blurRad="69850" dist="43180" dir="5400000">
                  <a:srgbClr val="000000">
                    <a:alpha val="65000"/>
                  </a:srgbClr>
                </a:innerShdw>
              </a:effectLst>
              <a:latin typeface="Verdana" pitchFamily="34" charset="0"/>
              <a:ea typeface="Verdana" pitchFamily="34" charset="0"/>
              <a:cs typeface="Verdana" pitchFamily="34" charset="0"/>
            </a:endParaRPr>
          </a:p>
          <a:p>
            <a:r>
              <a:rPr lang="en-US" sz="2600" b="1" dirty="0">
                <a:ln w="1905"/>
                <a:effectLst>
                  <a:innerShdw blurRad="69850" dist="43180" dir="5400000">
                    <a:srgbClr val="000000">
                      <a:alpha val="65000"/>
                    </a:srgbClr>
                  </a:innerShdw>
                </a:effectLst>
                <a:latin typeface="Verdana" pitchFamily="34" charset="0"/>
                <a:ea typeface="Verdana" pitchFamily="34" charset="0"/>
                <a:cs typeface="Verdana" pitchFamily="34" charset="0"/>
              </a:rPr>
              <a:t> </a:t>
            </a:r>
            <a:r>
              <a:rPr lang="en-US" sz="26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  </a:t>
            </a:r>
            <a:endParaRPr lang="en-IN" sz="2600" b="1" dirty="0">
              <a:ln w="1905"/>
              <a:effectLst>
                <a:innerShdw blurRad="69850" dist="43180" dir="5400000">
                  <a:srgbClr val="000000">
                    <a:alpha val="65000"/>
                  </a:srgbClr>
                </a:innerShdw>
              </a:effectLst>
              <a:latin typeface="Verdana" pitchFamily="34" charset="0"/>
              <a:ea typeface="Verdana" pitchFamily="34" charset="0"/>
              <a:cs typeface="Verdana" pitchFamily="34" charset="0"/>
            </a:endParaRPr>
          </a:p>
          <a:p>
            <a:r>
              <a:rPr lang="en-US" sz="26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	General </a:t>
            </a:r>
            <a:r>
              <a:rPr lang="en-US" sz="2600" b="1" dirty="0">
                <a:ln w="1905"/>
                <a:effectLst>
                  <a:innerShdw blurRad="69850" dist="43180" dir="5400000">
                    <a:srgbClr val="000000">
                      <a:alpha val="65000"/>
                    </a:srgbClr>
                  </a:innerShdw>
                </a:effectLst>
                <a:latin typeface="Verdana" pitchFamily="34" charset="0"/>
                <a:ea typeface="Verdana" pitchFamily="34" charset="0"/>
                <a:cs typeface="Verdana" pitchFamily="34" charset="0"/>
              </a:rPr>
              <a:t>Course:                              </a:t>
            </a:r>
            <a:r>
              <a:rPr lang="en-US" sz="26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1979</a:t>
            </a:r>
            <a:endParaRPr lang="en-IN" sz="2600" b="1" dirty="0">
              <a:ln w="1905"/>
              <a:effectLst>
                <a:innerShdw blurRad="69850" dist="43180" dir="5400000">
                  <a:srgbClr val="000000">
                    <a:alpha val="65000"/>
                  </a:srgbClr>
                </a:innerShdw>
              </a:effectLst>
              <a:latin typeface="Verdana" pitchFamily="34" charset="0"/>
              <a:ea typeface="Verdana" pitchFamily="34" charset="0"/>
              <a:cs typeface="Verdana" pitchFamily="34" charset="0"/>
            </a:endParaRPr>
          </a:p>
          <a:p>
            <a:r>
              <a:rPr lang="en-US" sz="26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	Honours </a:t>
            </a:r>
            <a:r>
              <a:rPr lang="en-US" sz="2600" b="1" dirty="0">
                <a:ln w="1905"/>
                <a:effectLst>
                  <a:innerShdw blurRad="69850" dist="43180" dir="5400000">
                    <a:srgbClr val="000000">
                      <a:alpha val="65000"/>
                    </a:srgbClr>
                  </a:innerShdw>
                </a:effectLst>
                <a:latin typeface="Verdana" pitchFamily="34" charset="0"/>
                <a:ea typeface="Verdana" pitchFamily="34" charset="0"/>
                <a:cs typeface="Verdana" pitchFamily="34" charset="0"/>
              </a:rPr>
              <a:t>Course:    </a:t>
            </a:r>
            <a:r>
              <a:rPr lang="en-US" sz="26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                         1979</a:t>
            </a:r>
          </a:p>
          <a:p>
            <a:r>
              <a:rPr lang="en-US" sz="26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	PG Course:				      2009</a:t>
            </a:r>
            <a:endParaRPr lang="en-IN" sz="2600" b="1" dirty="0">
              <a:ln w="1905"/>
              <a:effectLst>
                <a:innerShdw blurRad="69850" dist="43180" dir="5400000">
                  <a:srgbClr val="000000">
                    <a:alpha val="65000"/>
                  </a:srgbClr>
                </a:innerShdw>
              </a:effectLst>
              <a:latin typeface="Verdana" pitchFamily="34" charset="0"/>
              <a:ea typeface="Verdana" pitchFamily="34" charset="0"/>
              <a:cs typeface="Verdana" pitchFamily="34" charset="0"/>
            </a:endParaRPr>
          </a:p>
          <a:p>
            <a:endParaRPr lang="en-US" sz="26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endParaRPr>
          </a:p>
          <a:p>
            <a:r>
              <a:rPr lang="en-US" sz="26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NAME </a:t>
            </a:r>
            <a:r>
              <a:rPr lang="en-US" sz="2600" b="1" dirty="0">
                <a:ln w="1905"/>
                <a:effectLst>
                  <a:innerShdw blurRad="69850" dist="43180" dir="5400000">
                    <a:srgbClr val="000000">
                      <a:alpha val="65000"/>
                    </a:srgbClr>
                  </a:innerShdw>
                </a:effectLst>
                <a:latin typeface="Verdana" pitchFamily="34" charset="0"/>
                <a:ea typeface="Verdana" pitchFamily="34" charset="0"/>
                <a:cs typeface="Verdana" pitchFamily="34" charset="0"/>
              </a:rPr>
              <a:t>OF THE </a:t>
            </a:r>
            <a:r>
              <a:rPr lang="en-US" sz="26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PROGRAMME </a:t>
            </a:r>
            <a:r>
              <a:rPr lang="en-US" sz="2600" b="1" dirty="0">
                <a:ln w="1905"/>
                <a:effectLst>
                  <a:innerShdw blurRad="69850" dist="43180" dir="5400000">
                    <a:srgbClr val="000000">
                      <a:alpha val="65000"/>
                    </a:srgbClr>
                  </a:innerShdw>
                </a:effectLst>
                <a:latin typeface="Verdana" pitchFamily="34" charset="0"/>
                <a:ea typeface="Verdana" pitchFamily="34" charset="0"/>
                <a:cs typeface="Verdana" pitchFamily="34" charset="0"/>
              </a:rPr>
              <a:t>&amp; COURSES OFFERED:      </a:t>
            </a:r>
            <a:r>
              <a:rPr lang="en-US" sz="26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       </a:t>
            </a:r>
          </a:p>
          <a:p>
            <a:endParaRPr lang="en-US" sz="26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endParaRPr>
          </a:p>
          <a:p>
            <a:pPr marL="514350" indent="-514350">
              <a:buAutoNum type="arabicPeriod"/>
            </a:pPr>
            <a:r>
              <a:rPr lang="en-US" sz="26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UG </a:t>
            </a:r>
            <a:r>
              <a:rPr lang="en-US" sz="2600" b="1" dirty="0">
                <a:ln w="1905"/>
                <a:effectLst>
                  <a:innerShdw blurRad="69850" dist="43180" dir="5400000">
                    <a:srgbClr val="000000">
                      <a:alpha val="65000"/>
                    </a:srgbClr>
                  </a:innerShdw>
                </a:effectLst>
                <a:latin typeface="Verdana" pitchFamily="34" charset="0"/>
                <a:ea typeface="Verdana" pitchFamily="34" charset="0"/>
                <a:cs typeface="Verdana" pitchFamily="34" charset="0"/>
              </a:rPr>
              <a:t>( Honours &amp;</a:t>
            </a:r>
            <a:r>
              <a:rPr lang="en-US" sz="26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General), </a:t>
            </a:r>
          </a:p>
          <a:p>
            <a:pPr marL="514350" indent="-514350"/>
            <a:endParaRPr lang="en-US" sz="26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endParaRPr>
          </a:p>
          <a:p>
            <a:r>
              <a:rPr lang="en-US" sz="26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2. PG (Accounts, Finance, H.R.M. &amp; Marketing)</a:t>
            </a:r>
            <a:endParaRPr lang="en-IN" sz="2600" b="1" dirty="0">
              <a:ln w="1905"/>
              <a:effectLst>
                <a:innerShdw blurRad="69850" dist="43180" dir="5400000">
                  <a:srgbClr val="000000">
                    <a:alpha val="65000"/>
                  </a:srgbClr>
                </a:innerShdw>
              </a:effectLst>
              <a:latin typeface="Verdana" pitchFamily="34" charset="0"/>
              <a:ea typeface="Verdana" pitchFamily="34" charset="0"/>
              <a:cs typeface="Verdana" pitchFamily="34" charset="0"/>
            </a:endParaRPr>
          </a:p>
        </p:txBody>
      </p:sp>
      <p:pic>
        <p:nvPicPr>
          <p:cNvPr id="6" name="Picture 1" descr="C:\Users\HP_PC\Desktop\images (1).jpg"/>
          <p:cNvPicPr>
            <a:picLocks noChangeAspect="1" noChangeArrowheads="1"/>
          </p:cNvPicPr>
          <p:nvPr/>
        </p:nvPicPr>
        <p:blipFill>
          <a:blip r:embed="rId2" cstate="print"/>
          <a:srcRect/>
          <a:stretch>
            <a:fillRect/>
          </a:stretch>
        </p:blipFill>
        <p:spPr bwMode="auto">
          <a:xfrm>
            <a:off x="10711340" y="1"/>
            <a:ext cx="1260158" cy="1228705"/>
          </a:xfrm>
          <a:prstGeom prst="rect">
            <a:avLst/>
          </a:prstGeom>
          <a:noFill/>
        </p:spPr>
      </p:pic>
    </p:spTree>
    <p:extLst>
      <p:ext uri="{BB962C8B-B14F-4D97-AF65-F5344CB8AC3E}">
        <p14:creationId xmlns:p14="http://schemas.microsoft.com/office/powerpoint/2010/main" xmlns="" val="3704463983"/>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1B658E46-CCD7-460D-A0CB-7B608B4EAEC4}" type="slidenum">
              <a:rPr lang="en-IN" smtClean="0"/>
              <a:pPr/>
              <a:t>30</a:t>
            </a:fld>
            <a:endParaRPr lang="en-IN"/>
          </a:p>
        </p:txBody>
      </p:sp>
      <p:sp>
        <p:nvSpPr>
          <p:cNvPr id="5" name="TextBox 4"/>
          <p:cNvSpPr txBox="1"/>
          <p:nvPr/>
        </p:nvSpPr>
        <p:spPr>
          <a:xfrm>
            <a:off x="148155" y="207984"/>
            <a:ext cx="12007559" cy="575928"/>
          </a:xfrm>
          <a:prstGeom prst="rect">
            <a:avLst/>
          </a:prstGeom>
          <a:noFill/>
        </p:spPr>
        <p:txBody>
          <a:bodyPr wrap="square" lIns="113157" tIns="56579" rIns="113157" bIns="56579" rtlCol="0">
            <a:spAutoFit/>
          </a:bodyPr>
          <a:lstStyle/>
          <a:p>
            <a:r>
              <a:rPr lang="en-US" sz="3000" b="1" dirty="0" smtClean="0">
                <a:solidFill>
                  <a:srgbClr val="C00000"/>
                </a:solidFill>
                <a:latin typeface="Verdana" pitchFamily="34" charset="0"/>
                <a:ea typeface="Verdana" pitchFamily="34" charset="0"/>
                <a:cs typeface="Verdana" pitchFamily="34" charset="0"/>
              </a:rPr>
              <a:t>ACADEMIC </a:t>
            </a:r>
            <a:r>
              <a:rPr lang="en-US" sz="3000" b="1" dirty="0">
                <a:solidFill>
                  <a:srgbClr val="C00000"/>
                </a:solidFill>
                <a:latin typeface="Verdana" pitchFamily="34" charset="0"/>
                <a:ea typeface="Verdana" pitchFamily="34" charset="0"/>
                <a:cs typeface="Verdana" pitchFamily="34" charset="0"/>
              </a:rPr>
              <a:t>ACTIVITIES OF THE </a:t>
            </a:r>
            <a:r>
              <a:rPr lang="en-US" sz="3000" b="1" dirty="0" smtClean="0">
                <a:solidFill>
                  <a:srgbClr val="C00000"/>
                </a:solidFill>
                <a:latin typeface="Verdana" pitchFamily="34" charset="0"/>
                <a:ea typeface="Verdana" pitchFamily="34" charset="0"/>
                <a:cs typeface="Verdana" pitchFamily="34" charset="0"/>
              </a:rPr>
              <a:t>DEPT. Cont. </a:t>
            </a:r>
            <a:endParaRPr lang="en-IN" sz="3000" b="1" dirty="0">
              <a:solidFill>
                <a:srgbClr val="C00000"/>
              </a:solidFill>
              <a:latin typeface="Verdana" pitchFamily="34" charset="0"/>
              <a:ea typeface="Verdana" pitchFamily="34" charset="0"/>
              <a:cs typeface="Verdana" pitchFamily="34" charset="0"/>
            </a:endParaRPr>
          </a:p>
        </p:txBody>
      </p:sp>
      <p:sp>
        <p:nvSpPr>
          <p:cNvPr id="6" name="TextBox 5"/>
          <p:cNvSpPr txBox="1"/>
          <p:nvPr/>
        </p:nvSpPr>
        <p:spPr>
          <a:xfrm>
            <a:off x="247393" y="832878"/>
            <a:ext cx="5061037" cy="452817"/>
          </a:xfrm>
          <a:prstGeom prst="rect">
            <a:avLst/>
          </a:prstGeom>
          <a:noFill/>
        </p:spPr>
        <p:txBody>
          <a:bodyPr wrap="square" lIns="113157" tIns="56579" rIns="113157" bIns="56579" rtlCol="0">
            <a:spAutoFit/>
          </a:bodyPr>
          <a:lstStyle/>
          <a:p>
            <a:r>
              <a:rPr lang="en-US" b="1" dirty="0" smtClean="0">
                <a:solidFill>
                  <a:srgbClr val="0000FF"/>
                </a:solidFill>
                <a:latin typeface="Verdana" pitchFamily="34" charset="0"/>
                <a:ea typeface="Verdana" pitchFamily="34" charset="0"/>
                <a:cs typeface="Verdana" pitchFamily="34" charset="0"/>
              </a:rPr>
              <a:t>Seminars – Few Snapshots</a:t>
            </a:r>
            <a:endParaRPr lang="en-IN" dirty="0">
              <a:solidFill>
                <a:srgbClr val="0000FF"/>
              </a:solidFill>
              <a:latin typeface="Verdana" pitchFamily="34" charset="0"/>
              <a:ea typeface="Verdana" pitchFamily="34" charset="0"/>
              <a:cs typeface="Verdana" pitchFamily="34" charset="0"/>
            </a:endParaRPr>
          </a:p>
        </p:txBody>
      </p:sp>
      <p:sp>
        <p:nvSpPr>
          <p:cNvPr id="7" name="5-Point Star 6"/>
          <p:cNvSpPr/>
          <p:nvPr/>
        </p:nvSpPr>
        <p:spPr>
          <a:xfrm>
            <a:off x="5308431" y="3701240"/>
            <a:ext cx="1281691" cy="1032099"/>
          </a:xfrm>
          <a:prstGeom prst="star5">
            <a:avLst>
              <a:gd name="adj" fmla="val 16999"/>
              <a:gd name="hf" fmla="val 105146"/>
              <a:gd name="vf" fmla="val 110557"/>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lIns="113157" tIns="56579" rIns="113157" bIns="56579" rtlCol="0" anchor="ctr"/>
          <a:lstStyle/>
          <a:p>
            <a:pPr algn="ctr"/>
            <a:endParaRPr lang="en-IN"/>
          </a:p>
        </p:txBody>
      </p:sp>
      <p:pic>
        <p:nvPicPr>
          <p:cNvPr id="10" name="Picture 1" descr="C:\Users\HP_PC\Desktop\images (1).jpg"/>
          <p:cNvPicPr>
            <a:picLocks noChangeAspect="1" noChangeArrowheads="1"/>
          </p:cNvPicPr>
          <p:nvPr/>
        </p:nvPicPr>
        <p:blipFill>
          <a:blip r:embed="rId2" cstate="print"/>
          <a:srcRect/>
          <a:stretch>
            <a:fillRect/>
          </a:stretch>
        </p:blipFill>
        <p:spPr bwMode="auto">
          <a:xfrm>
            <a:off x="10711340" y="1"/>
            <a:ext cx="1260158" cy="1228705"/>
          </a:xfrm>
          <a:prstGeom prst="rect">
            <a:avLst/>
          </a:prstGeom>
          <a:ln>
            <a:noFill/>
          </a:ln>
          <a:effectLst>
            <a:outerShdw blurRad="292100" dist="139700" dir="2700000" algn="tl" rotWithShape="0">
              <a:srgbClr val="333333">
                <a:alpha val="65000"/>
              </a:srgbClr>
            </a:outerShdw>
          </a:effectLst>
        </p:spPr>
      </p:pic>
      <p:pic>
        <p:nvPicPr>
          <p:cNvPr id="3074" name="Picture 2"/>
          <p:cNvPicPr>
            <a:picLocks noGrp="1" noChangeAspect="1" noChangeArrowheads="1"/>
          </p:cNvPicPr>
          <p:nvPr>
            <p:ph sz="quarter" idx="1"/>
          </p:nvPr>
        </p:nvPicPr>
        <p:blipFill>
          <a:blip r:embed="rId3" cstate="print"/>
          <a:srcRect/>
          <a:stretch>
            <a:fillRect/>
          </a:stretch>
        </p:blipFill>
        <p:spPr bwMode="auto">
          <a:xfrm>
            <a:off x="433387" y="1570831"/>
            <a:ext cx="4419600" cy="2829732"/>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6770391" y="4085431"/>
            <a:ext cx="4178595" cy="3042444"/>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rot="16200000">
            <a:off x="7819936" y="508882"/>
            <a:ext cx="2371902" cy="4343400"/>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357187" y="4695031"/>
            <a:ext cx="4648200" cy="2205102"/>
          </a:xfrm>
          <a:prstGeom prst="rect">
            <a:avLst/>
          </a:prstGeom>
          <a:noFill/>
          <a:ln w="9525">
            <a:noFill/>
            <a:miter lim="800000"/>
            <a:headEnd/>
            <a:tailEnd/>
          </a:ln>
        </p:spPr>
      </p:pic>
    </p:spTree>
    <p:extLst>
      <p:ext uri="{BB962C8B-B14F-4D97-AF65-F5344CB8AC3E}">
        <p14:creationId xmlns:p14="http://schemas.microsoft.com/office/powerpoint/2010/main" xmlns="" val="1300307856"/>
      </p:ext>
    </p:extLst>
  </p:cSld>
  <p:clrMapOvr>
    <a:masterClrMapping/>
  </p:clrMapOvr>
  <p:transition>
    <p:cover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1B658E46-CCD7-460D-A0CB-7B608B4EAEC4}" type="slidenum">
              <a:rPr lang="en-IN" smtClean="0"/>
              <a:pPr/>
              <a:t>31</a:t>
            </a:fld>
            <a:endParaRPr lang="en-IN"/>
          </a:p>
        </p:txBody>
      </p:sp>
      <p:sp>
        <p:nvSpPr>
          <p:cNvPr id="5" name="TextBox 4"/>
          <p:cNvSpPr txBox="1"/>
          <p:nvPr/>
        </p:nvSpPr>
        <p:spPr>
          <a:xfrm>
            <a:off x="148155" y="207984"/>
            <a:ext cx="12007559" cy="575928"/>
          </a:xfrm>
          <a:prstGeom prst="rect">
            <a:avLst/>
          </a:prstGeom>
          <a:noFill/>
        </p:spPr>
        <p:txBody>
          <a:bodyPr wrap="square" lIns="113157" tIns="56579" rIns="113157" bIns="56579" rtlCol="0">
            <a:spAutoFit/>
          </a:bodyPr>
          <a:lstStyle/>
          <a:p>
            <a:r>
              <a:rPr lang="en-US" sz="3000" b="1" dirty="0" smtClean="0">
                <a:solidFill>
                  <a:srgbClr val="C00000"/>
                </a:solidFill>
                <a:latin typeface="Verdana" pitchFamily="34" charset="0"/>
                <a:ea typeface="Verdana" pitchFamily="34" charset="0"/>
                <a:cs typeface="Verdana" pitchFamily="34" charset="0"/>
              </a:rPr>
              <a:t>ACADEMIC </a:t>
            </a:r>
            <a:r>
              <a:rPr lang="en-US" sz="3000" b="1" dirty="0">
                <a:solidFill>
                  <a:srgbClr val="C00000"/>
                </a:solidFill>
                <a:latin typeface="Verdana" pitchFamily="34" charset="0"/>
                <a:ea typeface="Verdana" pitchFamily="34" charset="0"/>
                <a:cs typeface="Verdana" pitchFamily="34" charset="0"/>
              </a:rPr>
              <a:t>ACTIVITIES OF THE </a:t>
            </a:r>
            <a:r>
              <a:rPr lang="en-US" sz="3000" b="1" dirty="0" smtClean="0">
                <a:solidFill>
                  <a:srgbClr val="C00000"/>
                </a:solidFill>
                <a:latin typeface="Verdana" pitchFamily="34" charset="0"/>
                <a:ea typeface="Verdana" pitchFamily="34" charset="0"/>
                <a:cs typeface="Verdana" pitchFamily="34" charset="0"/>
              </a:rPr>
              <a:t>DEPT. Cont. </a:t>
            </a:r>
            <a:endParaRPr lang="en-IN" sz="3000" b="1" dirty="0">
              <a:solidFill>
                <a:srgbClr val="C00000"/>
              </a:solidFill>
              <a:latin typeface="Verdana" pitchFamily="34" charset="0"/>
              <a:ea typeface="Verdana" pitchFamily="34" charset="0"/>
              <a:cs typeface="Verdana" pitchFamily="34" charset="0"/>
            </a:endParaRPr>
          </a:p>
        </p:txBody>
      </p:sp>
      <p:sp>
        <p:nvSpPr>
          <p:cNvPr id="6" name="TextBox 5"/>
          <p:cNvSpPr txBox="1"/>
          <p:nvPr/>
        </p:nvSpPr>
        <p:spPr>
          <a:xfrm>
            <a:off x="247393" y="832878"/>
            <a:ext cx="5061037" cy="452817"/>
          </a:xfrm>
          <a:prstGeom prst="rect">
            <a:avLst/>
          </a:prstGeom>
          <a:noFill/>
        </p:spPr>
        <p:txBody>
          <a:bodyPr wrap="square" lIns="113157" tIns="56579" rIns="113157" bIns="56579" rtlCol="0">
            <a:spAutoFit/>
          </a:bodyPr>
          <a:lstStyle/>
          <a:p>
            <a:r>
              <a:rPr lang="en-US" b="1" dirty="0" smtClean="0">
                <a:solidFill>
                  <a:srgbClr val="0000FF"/>
                </a:solidFill>
                <a:latin typeface="Verdana" pitchFamily="34" charset="0"/>
                <a:ea typeface="Verdana" pitchFamily="34" charset="0"/>
                <a:cs typeface="Verdana" pitchFamily="34" charset="0"/>
              </a:rPr>
              <a:t>Seminars – Few Snapshots</a:t>
            </a:r>
            <a:endParaRPr lang="en-IN" dirty="0">
              <a:solidFill>
                <a:srgbClr val="0000FF"/>
              </a:solidFill>
              <a:latin typeface="Verdana" pitchFamily="34" charset="0"/>
              <a:ea typeface="Verdana" pitchFamily="34" charset="0"/>
              <a:cs typeface="Verdana" pitchFamily="34" charset="0"/>
            </a:endParaRPr>
          </a:p>
        </p:txBody>
      </p:sp>
      <p:sp>
        <p:nvSpPr>
          <p:cNvPr id="7" name="5-Point Star 6"/>
          <p:cNvSpPr/>
          <p:nvPr/>
        </p:nvSpPr>
        <p:spPr>
          <a:xfrm>
            <a:off x="5308431" y="3701240"/>
            <a:ext cx="1281691" cy="1032099"/>
          </a:xfrm>
          <a:prstGeom prst="star5">
            <a:avLst>
              <a:gd name="adj" fmla="val 16999"/>
              <a:gd name="hf" fmla="val 105146"/>
              <a:gd name="vf" fmla="val 110557"/>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lIns="113157" tIns="56579" rIns="113157" bIns="56579" rtlCol="0" anchor="ctr"/>
          <a:lstStyle/>
          <a:p>
            <a:pPr algn="ctr"/>
            <a:endParaRPr lang="en-IN"/>
          </a:p>
        </p:txBody>
      </p:sp>
      <p:pic>
        <p:nvPicPr>
          <p:cNvPr id="10" name="Picture 1" descr="C:\Users\HP_PC\Desktop\images (1).jpg"/>
          <p:cNvPicPr>
            <a:picLocks noChangeAspect="1" noChangeArrowheads="1"/>
          </p:cNvPicPr>
          <p:nvPr/>
        </p:nvPicPr>
        <p:blipFill>
          <a:blip r:embed="rId2" cstate="print"/>
          <a:srcRect/>
          <a:stretch>
            <a:fillRect/>
          </a:stretch>
        </p:blipFill>
        <p:spPr bwMode="auto">
          <a:xfrm>
            <a:off x="10711340" y="1"/>
            <a:ext cx="1260158" cy="1228705"/>
          </a:xfrm>
          <a:prstGeom prst="rect">
            <a:avLst/>
          </a:prstGeom>
          <a:ln>
            <a:noFill/>
          </a:ln>
          <a:effectLst>
            <a:outerShdw blurRad="292100" dist="139700" dir="2700000" algn="tl" rotWithShape="0">
              <a:srgbClr val="333333">
                <a:alpha val="65000"/>
              </a:srgbClr>
            </a:outerShdw>
          </a:effectLst>
        </p:spPr>
      </p:pic>
      <p:pic>
        <p:nvPicPr>
          <p:cNvPr id="12" name="Picture 2"/>
          <p:cNvPicPr>
            <a:picLocks noGrp="1" noChangeAspect="1" noChangeArrowheads="1"/>
          </p:cNvPicPr>
          <p:nvPr>
            <p:ph sz="quarter" idx="1"/>
          </p:nvPr>
        </p:nvPicPr>
        <p:blipFill>
          <a:blip r:embed="rId3" cstate="print"/>
          <a:srcRect/>
          <a:stretch>
            <a:fillRect/>
          </a:stretch>
        </p:blipFill>
        <p:spPr bwMode="auto">
          <a:xfrm>
            <a:off x="357187" y="1647031"/>
            <a:ext cx="4724400" cy="2286000"/>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509587" y="4085431"/>
            <a:ext cx="4495800" cy="3032919"/>
          </a:xfrm>
          <a:prstGeom prst="rect">
            <a:avLst/>
          </a:prstGeom>
          <a:noFill/>
          <a:ln w="9525">
            <a:noFill/>
            <a:miter lim="800000"/>
            <a:headEnd/>
            <a:tailEnd/>
          </a:ln>
        </p:spPr>
      </p:pic>
      <p:sp>
        <p:nvSpPr>
          <p:cNvPr id="17" name="TextBox 16"/>
          <p:cNvSpPr txBox="1"/>
          <p:nvPr/>
        </p:nvSpPr>
        <p:spPr>
          <a:xfrm>
            <a:off x="5310187" y="808831"/>
            <a:ext cx="5061037" cy="452817"/>
          </a:xfrm>
          <a:prstGeom prst="rect">
            <a:avLst/>
          </a:prstGeom>
          <a:noFill/>
        </p:spPr>
        <p:txBody>
          <a:bodyPr wrap="square" lIns="113157" tIns="56579" rIns="113157" bIns="56579" rtlCol="0">
            <a:spAutoFit/>
          </a:bodyPr>
          <a:lstStyle/>
          <a:p>
            <a:r>
              <a:rPr lang="en-US" b="1" dirty="0" smtClean="0">
                <a:solidFill>
                  <a:srgbClr val="0000FF"/>
                </a:solidFill>
                <a:latin typeface="Verdana" pitchFamily="34" charset="0"/>
                <a:ea typeface="Verdana" pitchFamily="34" charset="0"/>
                <a:cs typeface="Verdana" pitchFamily="34" charset="0"/>
              </a:rPr>
              <a:t>WORKSHOP</a:t>
            </a:r>
            <a:endParaRPr lang="en-IN" dirty="0">
              <a:solidFill>
                <a:srgbClr val="0000FF"/>
              </a:solidFill>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rot="16200000">
            <a:off x="6348413" y="2209005"/>
            <a:ext cx="5486402" cy="4210050"/>
          </a:xfrm>
          <a:prstGeom prst="rect">
            <a:avLst/>
          </a:prstGeom>
          <a:noFill/>
          <a:ln w="9525">
            <a:noFill/>
            <a:miter lim="800000"/>
            <a:headEnd/>
            <a:tailEnd/>
          </a:ln>
        </p:spPr>
      </p:pic>
    </p:spTree>
    <p:extLst>
      <p:ext uri="{BB962C8B-B14F-4D97-AF65-F5344CB8AC3E}">
        <p14:creationId xmlns:p14="http://schemas.microsoft.com/office/powerpoint/2010/main" xmlns="" val="1300307856"/>
      </p:ext>
    </p:extLst>
  </p:cSld>
  <p:clrMapOvr>
    <a:masterClrMapping/>
  </p:clrMapOvr>
  <p:transition>
    <p:cover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lgerian" pitchFamily="82" charset="0"/>
              </a:rPr>
              <a:t>SWOC</a:t>
            </a:r>
            <a:endParaRPr lang="en-IN" dirty="0">
              <a:latin typeface="Algerian" pitchFamily="82" charset="0"/>
            </a:endParaRPr>
          </a:p>
        </p:txBody>
      </p:sp>
      <p:sp>
        <p:nvSpPr>
          <p:cNvPr id="3" name="Content Placeholder 2"/>
          <p:cNvSpPr>
            <a:spLocks noGrp="1"/>
          </p:cNvSpPr>
          <p:nvPr>
            <p:ph idx="1"/>
          </p:nvPr>
        </p:nvSpPr>
        <p:spPr/>
        <p:txBody>
          <a:bodyPr>
            <a:normAutofit/>
          </a:bodyPr>
          <a:lstStyle/>
          <a:p>
            <a:pPr>
              <a:buFont typeface="Wingdings" pitchFamily="2" charset="2"/>
              <a:buChar char="ü"/>
            </a:pPr>
            <a:r>
              <a:rPr lang="en-IN" sz="4500" dirty="0" smtClean="0">
                <a:latin typeface="Algerian" pitchFamily="82" charset="0"/>
              </a:rPr>
              <a:t>S: STRENGTH</a:t>
            </a:r>
          </a:p>
          <a:p>
            <a:pPr>
              <a:buFont typeface="Wingdings" pitchFamily="2" charset="2"/>
              <a:buChar char="ü"/>
            </a:pPr>
            <a:r>
              <a:rPr lang="en-IN" sz="4500" dirty="0" smtClean="0">
                <a:latin typeface="Algerian" pitchFamily="82" charset="0"/>
              </a:rPr>
              <a:t>W:WEAKNESS</a:t>
            </a:r>
          </a:p>
          <a:p>
            <a:pPr>
              <a:buFont typeface="Wingdings" pitchFamily="2" charset="2"/>
              <a:buChar char="ü"/>
            </a:pPr>
            <a:r>
              <a:rPr lang="en-IN" sz="4500" dirty="0" smtClean="0">
                <a:latin typeface="Algerian" pitchFamily="82" charset="0"/>
              </a:rPr>
              <a:t>O: OPPORTUNITIES</a:t>
            </a:r>
          </a:p>
          <a:p>
            <a:pPr>
              <a:buFont typeface="Wingdings" pitchFamily="2" charset="2"/>
              <a:buChar char="ü"/>
            </a:pPr>
            <a:r>
              <a:rPr lang="en-IN" sz="4500" dirty="0" smtClean="0">
                <a:latin typeface="Algerian" pitchFamily="82" charset="0"/>
              </a:rPr>
              <a:t>C: CHALLANGES</a:t>
            </a:r>
            <a:endParaRPr lang="en-IN" sz="4500" dirty="0">
              <a:latin typeface="Algerian" pitchFamily="82"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latin typeface="Algerian" pitchFamily="82" charset="0"/>
              </a:rPr>
              <a:t/>
            </a:r>
            <a:br>
              <a:rPr lang="en-IN" dirty="0" smtClean="0">
                <a:latin typeface="Algerian" pitchFamily="82" charset="0"/>
              </a:rPr>
            </a:br>
            <a:r>
              <a:rPr lang="en-IN" dirty="0" smtClean="0">
                <a:latin typeface="Algerian" pitchFamily="82" charset="0"/>
              </a:rPr>
              <a:t>S: STRENGTH</a:t>
            </a:r>
            <a:br>
              <a:rPr lang="en-IN" dirty="0" smtClean="0">
                <a:latin typeface="Algerian" pitchFamily="82" charset="0"/>
              </a:rPr>
            </a:br>
            <a:endParaRPr lang="en-IN" dirty="0"/>
          </a:p>
        </p:txBody>
      </p:sp>
      <p:sp>
        <p:nvSpPr>
          <p:cNvPr id="3" name="Content Placeholder 2"/>
          <p:cNvSpPr>
            <a:spLocks noGrp="1"/>
          </p:cNvSpPr>
          <p:nvPr>
            <p:ph idx="1"/>
          </p:nvPr>
        </p:nvSpPr>
        <p:spPr>
          <a:xfrm>
            <a:off x="630079" y="1596267"/>
            <a:ext cx="11341418" cy="5158112"/>
          </a:xfrm>
        </p:spPr>
        <p:txBody>
          <a:bodyPr>
            <a:normAutofit/>
          </a:bodyPr>
          <a:lstStyle/>
          <a:p>
            <a:pPr algn="just">
              <a:buNone/>
            </a:pPr>
            <a:r>
              <a:rPr lang="en-IN" dirty="0" smtClean="0"/>
              <a:t>		We at ABM college are proud of quite a few things. Firstly we must talk about our faculty. We are truly proud of our faculty that boosts of not only nearly all Doctorates but also majority of the members have produced </a:t>
            </a:r>
            <a:r>
              <a:rPr lang="en-IN" dirty="0" err="1" smtClean="0"/>
              <a:t>Ph.Ds</a:t>
            </a:r>
            <a:r>
              <a:rPr lang="en-IN" dirty="0" smtClean="0"/>
              <a:t>. They also submitted minor research projects sponsored by the UGC. The next thing that comes to mind are the regular classes that are held in the department. Organizing Departmental seminars and talks being part of the regular activities is definitely a part of our strength. </a:t>
            </a: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latin typeface="Algerian" pitchFamily="82" charset="0"/>
              </a:rPr>
              <a:t/>
            </a:r>
            <a:br>
              <a:rPr lang="en-IN" dirty="0" smtClean="0">
                <a:latin typeface="Algerian" pitchFamily="82" charset="0"/>
              </a:rPr>
            </a:br>
            <a:r>
              <a:rPr lang="en-IN" dirty="0" smtClean="0">
                <a:latin typeface="Algerian" pitchFamily="82" charset="0"/>
              </a:rPr>
              <a:t>W:WEAKNESS</a:t>
            </a:r>
            <a:br>
              <a:rPr lang="en-IN" dirty="0" smtClean="0">
                <a:latin typeface="Algerian" pitchFamily="82" charset="0"/>
              </a:rPr>
            </a:br>
            <a:endParaRPr lang="en-IN" dirty="0"/>
          </a:p>
        </p:txBody>
      </p:sp>
      <p:sp>
        <p:nvSpPr>
          <p:cNvPr id="3" name="Content Placeholder 2"/>
          <p:cNvSpPr>
            <a:spLocks noGrp="1"/>
          </p:cNvSpPr>
          <p:nvPr>
            <p:ph idx="1"/>
          </p:nvPr>
        </p:nvSpPr>
        <p:spPr/>
        <p:txBody>
          <a:bodyPr/>
          <a:lstStyle/>
          <a:p>
            <a:pPr algn="just">
              <a:buNone/>
            </a:pPr>
            <a:r>
              <a:rPr lang="en-IN" dirty="0" smtClean="0"/>
              <a:t>		The student strength of Commerce Department is quite large. Since some of our faculty members have been transferred to other colleges and P.G. Departments of </a:t>
            </a:r>
            <a:r>
              <a:rPr lang="en-IN" dirty="0" err="1" smtClean="0"/>
              <a:t>Kolhan</a:t>
            </a:r>
            <a:r>
              <a:rPr lang="en-IN" dirty="0" smtClean="0"/>
              <a:t> University, a shortage that needs to be filled.</a:t>
            </a:r>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latin typeface="Algerian" pitchFamily="82" charset="0"/>
              </a:rPr>
              <a:t/>
            </a:r>
            <a:br>
              <a:rPr lang="en-IN" dirty="0" smtClean="0">
                <a:latin typeface="Algerian" pitchFamily="82" charset="0"/>
              </a:rPr>
            </a:br>
            <a:r>
              <a:rPr lang="en-IN" dirty="0" smtClean="0">
                <a:latin typeface="Algerian" pitchFamily="82" charset="0"/>
              </a:rPr>
              <a:t>O: OPPORTUNITIES</a:t>
            </a:r>
            <a:br>
              <a:rPr lang="en-IN" dirty="0" smtClean="0">
                <a:latin typeface="Algerian" pitchFamily="82" charset="0"/>
              </a:rPr>
            </a:br>
            <a:endParaRPr lang="en-IN" dirty="0"/>
          </a:p>
        </p:txBody>
      </p:sp>
      <p:sp>
        <p:nvSpPr>
          <p:cNvPr id="3" name="Content Placeholder 2"/>
          <p:cNvSpPr>
            <a:spLocks noGrp="1"/>
          </p:cNvSpPr>
          <p:nvPr>
            <p:ph idx="1"/>
          </p:nvPr>
        </p:nvSpPr>
        <p:spPr/>
        <p:txBody>
          <a:bodyPr/>
          <a:lstStyle/>
          <a:p>
            <a:pPr algn="just">
              <a:buNone/>
            </a:pPr>
            <a:r>
              <a:rPr lang="en-IN" dirty="0" smtClean="0"/>
              <a:t>		Given more hands the department with the enthusiasm of the students, we has the capability of becoming the best commerce department not only in the university but also in the state.</a:t>
            </a:r>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latin typeface="Algerian" pitchFamily="82" charset="0"/>
              </a:rPr>
              <a:t/>
            </a:r>
            <a:br>
              <a:rPr lang="en-IN" dirty="0" smtClean="0">
                <a:latin typeface="Algerian" pitchFamily="82" charset="0"/>
              </a:rPr>
            </a:br>
            <a:r>
              <a:rPr lang="en-IN" dirty="0" smtClean="0">
                <a:latin typeface="Algerian" pitchFamily="82" charset="0"/>
              </a:rPr>
              <a:t>C: CHALLANGES</a:t>
            </a:r>
            <a:br>
              <a:rPr lang="en-IN" dirty="0" smtClean="0">
                <a:latin typeface="Algerian" pitchFamily="82" charset="0"/>
              </a:rPr>
            </a:br>
            <a:endParaRPr lang="en-IN" dirty="0"/>
          </a:p>
        </p:txBody>
      </p:sp>
      <p:sp>
        <p:nvSpPr>
          <p:cNvPr id="3" name="Content Placeholder 2"/>
          <p:cNvSpPr>
            <a:spLocks noGrp="1"/>
          </p:cNvSpPr>
          <p:nvPr>
            <p:ph idx="1"/>
          </p:nvPr>
        </p:nvSpPr>
        <p:spPr/>
        <p:txBody>
          <a:bodyPr/>
          <a:lstStyle/>
          <a:p>
            <a:pPr algn="just">
              <a:buNone/>
            </a:pPr>
            <a:r>
              <a:rPr lang="en-IN" dirty="0" smtClean="0"/>
              <a:t>		Faculty members being transferred randomly is creating a gap to the Department. Introduction of E-Classes, computer based teaching and online teaching facilities.</a:t>
            </a:r>
          </a:p>
          <a:p>
            <a:pPr algn="just">
              <a:buNone/>
            </a:pPr>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OUR PRIDE</a:t>
            </a:r>
            <a:endParaRPr lang="en-IN" dirty="0"/>
          </a:p>
        </p:txBody>
      </p:sp>
      <p:sp>
        <p:nvSpPr>
          <p:cNvPr id="3" name="Content Placeholder 2"/>
          <p:cNvSpPr>
            <a:spLocks noGrp="1"/>
          </p:cNvSpPr>
          <p:nvPr>
            <p:ph sz="quarter" idx="1"/>
          </p:nvPr>
        </p:nvSpPr>
        <p:spPr>
          <a:xfrm>
            <a:off x="630079" y="1764295"/>
            <a:ext cx="11157108" cy="5373538"/>
          </a:xfrm>
        </p:spPr>
        <p:txBody>
          <a:bodyPr/>
          <a:lstStyle/>
          <a:p>
            <a:endParaRPr lang="en-IN" dirty="0"/>
          </a:p>
        </p:txBody>
      </p:sp>
      <p:sp>
        <p:nvSpPr>
          <p:cNvPr id="4" name="Slide Number Placeholder 3"/>
          <p:cNvSpPr>
            <a:spLocks noGrp="1"/>
          </p:cNvSpPr>
          <p:nvPr>
            <p:ph type="sldNum" sz="quarter" idx="15"/>
          </p:nvPr>
        </p:nvSpPr>
        <p:spPr/>
        <p:txBody>
          <a:bodyPr/>
          <a:lstStyle/>
          <a:p>
            <a:fld id="{1B658E46-CCD7-460D-A0CB-7B608B4EAEC4}" type="slidenum">
              <a:rPr lang="en-IN" smtClean="0"/>
              <a:pPr/>
              <a:t>37</a:t>
            </a:fld>
            <a:endParaRPr lang="en-IN"/>
          </a:p>
        </p:txBody>
      </p:sp>
      <p:sp>
        <p:nvSpPr>
          <p:cNvPr id="5" name="Rounded Rectangle 4"/>
          <p:cNvSpPr/>
          <p:nvPr/>
        </p:nvSpPr>
        <p:spPr>
          <a:xfrm>
            <a:off x="738187" y="1875631"/>
            <a:ext cx="3429000" cy="297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814387" y="5457031"/>
            <a:ext cx="3276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t>PARIDHI SINGH</a:t>
            </a:r>
          </a:p>
          <a:p>
            <a:pPr algn="ctr"/>
            <a:r>
              <a:rPr lang="en-IN" sz="2000" dirty="0" smtClean="0"/>
              <a:t>2016-2018</a:t>
            </a:r>
          </a:p>
          <a:p>
            <a:pPr algn="ctr"/>
            <a:r>
              <a:rPr lang="en-IN" sz="2000" dirty="0" err="1" smtClean="0"/>
              <a:t>Reg.No</a:t>
            </a:r>
            <a:r>
              <a:rPr lang="en-IN" sz="2000" dirty="0" smtClean="0"/>
              <a:t>. KU1421925/2014</a:t>
            </a:r>
          </a:p>
          <a:p>
            <a:pPr algn="ctr"/>
            <a:r>
              <a:rPr lang="en-IN" sz="2000" dirty="0" smtClean="0"/>
              <a:t>M.COM UNIVERSITY TOPPER</a:t>
            </a:r>
            <a:endParaRPr lang="en-IN" sz="2000" dirty="0"/>
          </a:p>
        </p:txBody>
      </p:sp>
      <p:sp>
        <p:nvSpPr>
          <p:cNvPr id="8" name="Rounded Rectangle 7"/>
          <p:cNvSpPr/>
          <p:nvPr/>
        </p:nvSpPr>
        <p:spPr>
          <a:xfrm>
            <a:off x="4395787" y="1799431"/>
            <a:ext cx="3276600" cy="320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ounded Rectangle 8"/>
          <p:cNvSpPr/>
          <p:nvPr/>
        </p:nvSpPr>
        <p:spPr>
          <a:xfrm>
            <a:off x="4319587" y="5304631"/>
            <a:ext cx="35052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t>SWATI KUMARI</a:t>
            </a:r>
          </a:p>
          <a:p>
            <a:pPr algn="ctr"/>
            <a:r>
              <a:rPr lang="en-IN" sz="2000" dirty="0" smtClean="0"/>
              <a:t>2014-2017</a:t>
            </a:r>
          </a:p>
          <a:p>
            <a:pPr algn="ctr"/>
            <a:r>
              <a:rPr lang="en-IN" sz="2000" dirty="0" smtClean="0"/>
              <a:t>Roll No. 150105435794</a:t>
            </a:r>
          </a:p>
          <a:p>
            <a:pPr algn="ctr"/>
            <a:r>
              <a:rPr lang="en-IN" sz="2000" dirty="0" smtClean="0"/>
              <a:t>B.COM(HONS) UNIVERSITY  TOPPER</a:t>
            </a:r>
            <a:endParaRPr lang="en-IN" sz="2000" dirty="0"/>
          </a:p>
        </p:txBody>
      </p:sp>
      <p:pic>
        <p:nvPicPr>
          <p:cNvPr id="10" name="Picture 4"/>
          <p:cNvPicPr>
            <a:picLocks noChangeAspect="1" noChangeArrowheads="1"/>
          </p:cNvPicPr>
          <p:nvPr/>
        </p:nvPicPr>
        <p:blipFill>
          <a:blip r:embed="rId2" cstate="print"/>
          <a:srcRect/>
          <a:stretch>
            <a:fillRect/>
          </a:stretch>
        </p:blipFill>
        <p:spPr bwMode="auto">
          <a:xfrm>
            <a:off x="890587" y="2104231"/>
            <a:ext cx="3107007" cy="2535018"/>
          </a:xfrm>
          <a:prstGeom prst="rect">
            <a:avLst/>
          </a:prstGeom>
          <a:noFill/>
          <a:ln w="9525">
            <a:noFill/>
            <a:miter lim="800000"/>
            <a:headEnd/>
            <a:tailEnd/>
          </a:ln>
        </p:spPr>
      </p:pic>
      <p:sp>
        <p:nvSpPr>
          <p:cNvPr id="13" name="Rounded Rectangle 12"/>
          <p:cNvSpPr/>
          <p:nvPr/>
        </p:nvSpPr>
        <p:spPr>
          <a:xfrm>
            <a:off x="8281987" y="1951831"/>
            <a:ext cx="2743200" cy="289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ounded Rectangle 13"/>
          <p:cNvSpPr/>
          <p:nvPr/>
        </p:nvSpPr>
        <p:spPr>
          <a:xfrm>
            <a:off x="8205787" y="5380831"/>
            <a:ext cx="28956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t>RUPSHA ACHARYA</a:t>
            </a:r>
          </a:p>
          <a:p>
            <a:pPr algn="ctr"/>
            <a:r>
              <a:rPr lang="en-IN" sz="2000" dirty="0" smtClean="0"/>
              <a:t>M.COM </a:t>
            </a:r>
          </a:p>
          <a:p>
            <a:pPr algn="ctr"/>
            <a:r>
              <a:rPr lang="en-IN" sz="2000" dirty="0" smtClean="0"/>
              <a:t>2014-16</a:t>
            </a:r>
          </a:p>
          <a:p>
            <a:pPr algn="ctr"/>
            <a:r>
              <a:rPr lang="en-IN" sz="2000" dirty="0" smtClean="0"/>
              <a:t>Fellow Program (XLRI)</a:t>
            </a:r>
            <a:endParaRPr lang="en-IN" sz="2000" dirty="0"/>
          </a:p>
        </p:txBody>
      </p:sp>
      <p:pic>
        <p:nvPicPr>
          <p:cNvPr id="1026" name="Picture 2"/>
          <p:cNvPicPr>
            <a:picLocks noChangeAspect="1" noChangeArrowheads="1"/>
          </p:cNvPicPr>
          <p:nvPr/>
        </p:nvPicPr>
        <p:blipFill>
          <a:blip r:embed="rId3" cstate="print"/>
          <a:srcRect/>
          <a:stretch>
            <a:fillRect/>
          </a:stretch>
        </p:blipFill>
        <p:spPr bwMode="auto">
          <a:xfrm>
            <a:off x="8358187" y="2028031"/>
            <a:ext cx="2514600" cy="26165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0" name="Picture 2"/>
          <p:cNvPicPr>
            <a:picLocks noChangeAspect="1" noChangeArrowheads="1"/>
          </p:cNvPicPr>
          <p:nvPr/>
        </p:nvPicPr>
        <p:blipFill>
          <a:blip r:embed="rId4" cstate="print"/>
          <a:srcRect/>
          <a:stretch>
            <a:fillRect/>
          </a:stretch>
        </p:blipFill>
        <p:spPr bwMode="auto">
          <a:xfrm>
            <a:off x="4548187" y="1951831"/>
            <a:ext cx="2943225" cy="2895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OUR PRIDE</a:t>
            </a:r>
            <a:endParaRPr lang="en-IN" dirty="0"/>
          </a:p>
        </p:txBody>
      </p:sp>
      <p:sp>
        <p:nvSpPr>
          <p:cNvPr id="3" name="Content Placeholder 2"/>
          <p:cNvSpPr>
            <a:spLocks noGrp="1"/>
          </p:cNvSpPr>
          <p:nvPr>
            <p:ph sz="quarter" idx="1"/>
          </p:nvPr>
        </p:nvSpPr>
        <p:spPr>
          <a:xfrm>
            <a:off x="630079" y="1764295"/>
            <a:ext cx="11157108" cy="5373538"/>
          </a:xfrm>
        </p:spPr>
        <p:txBody>
          <a:bodyPr/>
          <a:lstStyle/>
          <a:p>
            <a:pPr>
              <a:buNone/>
            </a:pPr>
            <a:endParaRPr lang="en-IN" dirty="0"/>
          </a:p>
        </p:txBody>
      </p:sp>
      <p:sp>
        <p:nvSpPr>
          <p:cNvPr id="4" name="Slide Number Placeholder 3"/>
          <p:cNvSpPr>
            <a:spLocks noGrp="1"/>
          </p:cNvSpPr>
          <p:nvPr>
            <p:ph type="sldNum" sz="quarter" idx="15"/>
          </p:nvPr>
        </p:nvSpPr>
        <p:spPr/>
        <p:txBody>
          <a:bodyPr/>
          <a:lstStyle/>
          <a:p>
            <a:fld id="{1B658E46-CCD7-460D-A0CB-7B608B4EAEC4}" type="slidenum">
              <a:rPr lang="en-IN" smtClean="0"/>
              <a:pPr/>
              <a:t>38</a:t>
            </a:fld>
            <a:endParaRPr lang="en-IN"/>
          </a:p>
        </p:txBody>
      </p:sp>
      <p:sp>
        <p:nvSpPr>
          <p:cNvPr id="8" name="Rounded Rectangle 7"/>
          <p:cNvSpPr/>
          <p:nvPr/>
        </p:nvSpPr>
        <p:spPr>
          <a:xfrm>
            <a:off x="4395787" y="1799431"/>
            <a:ext cx="3276600" cy="320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50" name="Picture 2"/>
          <p:cNvPicPr>
            <a:picLocks noChangeAspect="1" noChangeArrowheads="1"/>
          </p:cNvPicPr>
          <p:nvPr/>
        </p:nvPicPr>
        <p:blipFill>
          <a:blip r:embed="rId2" cstate="print"/>
          <a:srcRect/>
          <a:stretch>
            <a:fillRect/>
          </a:stretch>
        </p:blipFill>
        <p:spPr bwMode="auto">
          <a:xfrm>
            <a:off x="585788" y="1703387"/>
            <a:ext cx="7848599" cy="543004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510587" y="1799431"/>
            <a:ext cx="3067050" cy="3505200"/>
          </a:xfrm>
          <a:prstGeom prst="rect">
            <a:avLst/>
          </a:prstGeom>
          <a:noFill/>
          <a:ln w="9525">
            <a:noFill/>
            <a:miter lim="800000"/>
            <a:headEnd/>
            <a:tailEnd/>
          </a:ln>
        </p:spPr>
      </p:pic>
      <p:sp>
        <p:nvSpPr>
          <p:cNvPr id="15" name="Horizontal Scroll 14"/>
          <p:cNvSpPr/>
          <p:nvPr/>
        </p:nvSpPr>
        <p:spPr>
          <a:xfrm>
            <a:off x="8586787" y="5304631"/>
            <a:ext cx="3048000" cy="1295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smtClean="0"/>
              <a:t>VAISHALI SRIVASTAVA</a:t>
            </a:r>
          </a:p>
          <a:p>
            <a:pPr algn="ctr"/>
            <a:r>
              <a:rPr lang="en-IN" sz="1800" dirty="0" smtClean="0"/>
              <a:t>B.COM SEM IV</a:t>
            </a:r>
          </a:p>
          <a:p>
            <a:pPr algn="ctr"/>
            <a:r>
              <a:rPr lang="en-IN" sz="1800" dirty="0" smtClean="0"/>
              <a:t>2017-20</a:t>
            </a:r>
            <a:endParaRPr lang="en-IN" sz="1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1B658E46-CCD7-460D-A0CB-7B608B4EAEC4}" type="slidenum">
              <a:rPr lang="en-IN" smtClean="0"/>
              <a:pPr/>
              <a:t>39</a:t>
            </a:fld>
            <a:endParaRPr lang="en-IN"/>
          </a:p>
        </p:txBody>
      </p:sp>
      <p:pic>
        <p:nvPicPr>
          <p:cNvPr id="22532" name="Picture 4" descr="http://www.winbeta.org/sites/default/files/news/thankyou_r1_c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2876" y="1081300"/>
            <a:ext cx="7285285" cy="3864646"/>
          </a:xfrm>
          <a:prstGeom prst="rect">
            <a:avLst/>
          </a:prstGeom>
          <a:noFill/>
          <a:extLst>
            <a:ext uri="{909E8E84-426E-40DD-AFC4-6F175D3DCCD1}">
              <a14:hiddenFill xmlns:a14="http://schemas.microsoft.com/office/drawing/2010/main" xmlns="">
                <a:solidFill>
                  <a:srgbClr val="FFFFFF"/>
                </a:solidFill>
              </a14:hiddenFill>
            </a:ext>
          </a:extLst>
        </p:spPr>
      </p:pic>
      <p:pic>
        <p:nvPicPr>
          <p:cNvPr id="22534" name="Picture 6" descr="https://c1.staticflickr.com/1/87/231881558_bfbf4c786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08799" y="4574555"/>
            <a:ext cx="2533441" cy="252042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1" descr="C:\Users\HP_PC\Desktop\images (1).jpg"/>
          <p:cNvPicPr>
            <a:picLocks noChangeAspect="1" noChangeArrowheads="1"/>
          </p:cNvPicPr>
          <p:nvPr/>
        </p:nvPicPr>
        <p:blipFill>
          <a:blip r:embed="rId4" cstate="print"/>
          <a:srcRect/>
          <a:stretch>
            <a:fillRect/>
          </a:stretch>
        </p:blipFill>
        <p:spPr bwMode="auto">
          <a:xfrm>
            <a:off x="10711340" y="1"/>
            <a:ext cx="1260158" cy="12287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323744584"/>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2000"/>
                                        <p:tgtEl>
                                          <p:spTgt spid="22532"/>
                                        </p:tgtEl>
                                      </p:cBhvr>
                                    </p:animEffect>
                                    <p:anim calcmode="lin" valueType="num">
                                      <p:cBhvr>
                                        <p:cTn id="8" dur="2000" fill="hold"/>
                                        <p:tgtEl>
                                          <p:spTgt spid="22532"/>
                                        </p:tgtEl>
                                        <p:attrNameLst>
                                          <p:attrName>ppt_w</p:attrName>
                                        </p:attrNameLst>
                                      </p:cBhvr>
                                      <p:tavLst>
                                        <p:tav tm="0" fmla="#ppt_w*sin(2.5*pi*$)">
                                          <p:val>
                                            <p:fltVal val="0"/>
                                          </p:val>
                                        </p:tav>
                                        <p:tav tm="100000">
                                          <p:val>
                                            <p:fltVal val="1"/>
                                          </p:val>
                                        </p:tav>
                                      </p:tavLst>
                                    </p:anim>
                                    <p:anim calcmode="lin" valueType="num">
                                      <p:cBhvr>
                                        <p:cTn id="9" dur="2000" fill="hold"/>
                                        <p:tgtEl>
                                          <p:spTgt spid="2253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534"/>
                                        </p:tgtEl>
                                        <p:attrNameLst>
                                          <p:attrName>style.visibility</p:attrName>
                                        </p:attrNameLst>
                                      </p:cBhvr>
                                      <p:to>
                                        <p:strVal val="visible"/>
                                      </p:to>
                                    </p:set>
                                    <p:animEffect transition="in" filter="fade">
                                      <p:cBhvr>
                                        <p:cTn id="14" dur="1000"/>
                                        <p:tgtEl>
                                          <p:spTgt spid="22534"/>
                                        </p:tgtEl>
                                      </p:cBhvr>
                                    </p:animEffect>
                                    <p:anim calcmode="lin" valueType="num">
                                      <p:cBhvr>
                                        <p:cTn id="15" dur="1000" fill="hold"/>
                                        <p:tgtEl>
                                          <p:spTgt spid="22534"/>
                                        </p:tgtEl>
                                        <p:attrNameLst>
                                          <p:attrName>ppt_x</p:attrName>
                                        </p:attrNameLst>
                                      </p:cBhvr>
                                      <p:tavLst>
                                        <p:tav tm="0">
                                          <p:val>
                                            <p:strVal val="#ppt_x"/>
                                          </p:val>
                                        </p:tav>
                                        <p:tav tm="100000">
                                          <p:val>
                                            <p:strVal val="#ppt_x"/>
                                          </p:val>
                                        </p:tav>
                                      </p:tavLst>
                                    </p:anim>
                                    <p:anim calcmode="lin" valueType="num">
                                      <p:cBhvr>
                                        <p:cTn id="16" dur="1000" fill="hold"/>
                                        <p:tgtEl>
                                          <p:spTgt spid="225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371" y="302803"/>
            <a:ext cx="11029454" cy="778496"/>
          </a:xfrm>
        </p:spPr>
        <p:txBody>
          <a:bodyPr>
            <a:noAutofit/>
          </a:bodyPr>
          <a:lstStyle/>
          <a:p>
            <a:pPr algn="l"/>
            <a:r>
              <a:rPr lang="en-US" sz="4000" b="1" dirty="0">
                <a:solidFill>
                  <a:srgbClr val="C00000"/>
                </a:solidFill>
                <a:latin typeface="Verdana" pitchFamily="34" charset="0"/>
                <a:ea typeface="Verdana" pitchFamily="34" charset="0"/>
                <a:cs typeface="Verdana" pitchFamily="34" charset="0"/>
              </a:rPr>
              <a:t>Thrust Areas of the Department:</a:t>
            </a:r>
            <a:endParaRPr lang="en-IN" sz="4000" b="1" dirty="0">
              <a:solidFill>
                <a:srgbClr val="C00000"/>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5"/>
          </p:nvPr>
        </p:nvSpPr>
        <p:spPr/>
        <p:txBody>
          <a:bodyPr/>
          <a:lstStyle/>
          <a:p>
            <a:fld id="{1B658E46-CCD7-460D-A0CB-7B608B4EAEC4}" type="slidenum">
              <a:rPr lang="en-IN" smtClean="0"/>
              <a:pPr/>
              <a:t>4</a:t>
            </a:fld>
            <a:endParaRPr lang="en-IN"/>
          </a:p>
        </p:txBody>
      </p:sp>
      <p:sp>
        <p:nvSpPr>
          <p:cNvPr id="6" name="TextBox 5"/>
          <p:cNvSpPr txBox="1"/>
          <p:nvPr/>
        </p:nvSpPr>
        <p:spPr>
          <a:xfrm>
            <a:off x="280987" y="1037432"/>
            <a:ext cx="11887200" cy="6037744"/>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lIns="113157" tIns="56579" rIns="113157" bIns="56579" rtlCol="0">
            <a:spAutoFit/>
          </a:bodyPr>
          <a:lstStyle/>
          <a:p>
            <a:pPr marL="342900" lvl="0" indent="-342900" algn="just">
              <a:lnSpc>
                <a:spcPct val="150000"/>
              </a:lnSpc>
            </a:pPr>
            <a:r>
              <a:rPr lang="en-IN" sz="2600" dirty="0" smtClean="0"/>
              <a:t>	Financial Accounting /Corporate Accounting/Cost and Management Accounting    </a:t>
            </a:r>
          </a:p>
          <a:p>
            <a:pPr marL="342900" lvl="0" indent="-342900" algn="just">
              <a:lnSpc>
                <a:spcPct val="150000"/>
              </a:lnSpc>
            </a:pPr>
            <a:r>
              <a:rPr lang="en-IN" sz="2600" dirty="0" smtClean="0"/>
              <a:t>	Business Laws/Corporate Laws/Income Tax Law and Practice </a:t>
            </a:r>
          </a:p>
          <a:p>
            <a:pPr marL="342900" lvl="0" indent="-342900" algn="just">
              <a:lnSpc>
                <a:spcPct val="150000"/>
              </a:lnSpc>
            </a:pPr>
            <a:r>
              <a:rPr lang="en-IN" sz="2600" dirty="0" smtClean="0"/>
              <a:t>	Auditing &amp;Corporate Governance</a:t>
            </a:r>
          </a:p>
          <a:p>
            <a:pPr marL="342900" lvl="0" indent="-342900" algn="just">
              <a:lnSpc>
                <a:spcPct val="150000"/>
              </a:lnSpc>
            </a:pPr>
            <a:r>
              <a:rPr lang="en-IN" sz="2600" dirty="0" smtClean="0"/>
              <a:t>	Management Principles &amp;Application</a:t>
            </a:r>
          </a:p>
          <a:p>
            <a:pPr marL="342900" lvl="0" indent="-342900" algn="just">
              <a:lnSpc>
                <a:spcPct val="150000"/>
              </a:lnSpc>
            </a:pPr>
            <a:r>
              <a:rPr lang="en-IN" sz="2600" dirty="0" smtClean="0"/>
              <a:t>	Business Mathematics &amp; Statistics</a:t>
            </a:r>
          </a:p>
          <a:p>
            <a:pPr marL="342900" lvl="0" indent="-342900" algn="just">
              <a:lnSpc>
                <a:spcPct val="150000"/>
              </a:lnSpc>
            </a:pPr>
            <a:r>
              <a:rPr lang="en-IN" sz="2600" dirty="0" smtClean="0"/>
              <a:t>	Computer Application in Business </a:t>
            </a:r>
          </a:p>
          <a:p>
            <a:pPr marL="342900" lvl="0" indent="-342900" algn="just">
              <a:lnSpc>
                <a:spcPct val="150000"/>
              </a:lnSpc>
            </a:pPr>
            <a:r>
              <a:rPr lang="en-IN" sz="2600" dirty="0" smtClean="0"/>
              <a:t>	Human Resource Management/ Financial Management/Strategic Management</a:t>
            </a:r>
            <a:endParaRPr lang="en-IN" sz="2600" dirty="0" smtClean="0">
              <a:solidFill>
                <a:srgbClr val="0000FF"/>
              </a:solidFill>
              <a:latin typeface="Verdana" pitchFamily="34" charset="0"/>
              <a:ea typeface="Verdana" pitchFamily="34" charset="0"/>
              <a:cs typeface="Verdana" pitchFamily="34" charset="0"/>
            </a:endParaRPr>
          </a:p>
          <a:p>
            <a:pPr marL="342900" lvl="0" indent="-342900" algn="just">
              <a:lnSpc>
                <a:spcPct val="150000"/>
              </a:lnSpc>
            </a:pPr>
            <a:r>
              <a:rPr lang="en-IN" sz="2600" dirty="0" smtClean="0"/>
              <a:t>	Goods &amp; Service Tax</a:t>
            </a:r>
          </a:p>
        </p:txBody>
      </p:sp>
      <p:pic>
        <p:nvPicPr>
          <p:cNvPr id="5" name="Picture 1" descr="C:\Users\HP_PC\Desktop\images (1).jpg"/>
          <p:cNvPicPr>
            <a:picLocks noChangeAspect="1" noChangeArrowheads="1"/>
          </p:cNvPicPr>
          <p:nvPr/>
        </p:nvPicPr>
        <p:blipFill>
          <a:blip r:embed="rId2" cstate="print"/>
          <a:srcRect/>
          <a:stretch>
            <a:fillRect/>
          </a:stretch>
        </p:blipFill>
        <p:spPr bwMode="auto">
          <a:xfrm>
            <a:off x="10711340" y="1"/>
            <a:ext cx="1260158" cy="1228705"/>
          </a:xfrm>
          <a:prstGeom prst="rect">
            <a:avLst/>
          </a:prstGeom>
          <a:noFill/>
        </p:spPr>
      </p:pic>
    </p:spTree>
    <p:extLst>
      <p:ext uri="{BB962C8B-B14F-4D97-AF65-F5344CB8AC3E}">
        <p14:creationId xmlns:p14="http://schemas.microsoft.com/office/powerpoint/2010/main" xmlns="" val="555367396"/>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arn(inVertical)">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371" y="302803"/>
            <a:ext cx="11029454" cy="778496"/>
          </a:xfrm>
        </p:spPr>
        <p:txBody>
          <a:bodyPr>
            <a:noAutofit/>
          </a:bodyPr>
          <a:lstStyle/>
          <a:p>
            <a:pPr algn="l"/>
            <a:r>
              <a:rPr lang="en-US" sz="4000" b="1" dirty="0">
                <a:solidFill>
                  <a:srgbClr val="C00000"/>
                </a:solidFill>
                <a:latin typeface="Verdana" pitchFamily="34" charset="0"/>
                <a:ea typeface="Verdana" pitchFamily="34" charset="0"/>
                <a:cs typeface="Verdana" pitchFamily="34" charset="0"/>
              </a:rPr>
              <a:t>Thrust Areas of the Department:</a:t>
            </a:r>
            <a:endParaRPr lang="en-IN" sz="4000" b="1" dirty="0">
              <a:solidFill>
                <a:srgbClr val="C00000"/>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5"/>
          </p:nvPr>
        </p:nvSpPr>
        <p:spPr/>
        <p:txBody>
          <a:bodyPr/>
          <a:lstStyle/>
          <a:p>
            <a:fld id="{1B658E46-CCD7-460D-A0CB-7B608B4EAEC4}" type="slidenum">
              <a:rPr lang="en-IN" smtClean="0"/>
              <a:pPr/>
              <a:t>5</a:t>
            </a:fld>
            <a:endParaRPr lang="en-IN"/>
          </a:p>
        </p:txBody>
      </p:sp>
      <p:sp>
        <p:nvSpPr>
          <p:cNvPr id="6" name="TextBox 5"/>
          <p:cNvSpPr txBox="1"/>
          <p:nvPr/>
        </p:nvSpPr>
        <p:spPr>
          <a:xfrm>
            <a:off x="280987" y="1037432"/>
            <a:ext cx="11887200" cy="6115906"/>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lIns="113157" tIns="56579" rIns="113157" bIns="56579" rtlCol="0">
            <a:spAutoFit/>
          </a:bodyPr>
          <a:lstStyle/>
          <a:p>
            <a:pPr marL="342900" lvl="0" indent="-342900">
              <a:lnSpc>
                <a:spcPct val="150000"/>
              </a:lnSpc>
            </a:pPr>
            <a:r>
              <a:rPr lang="en-IN" sz="2600" dirty="0" smtClean="0"/>
              <a:t>	Principles of Marketing /Service Marketing/ International Marketing &amp; Marketing Research</a:t>
            </a:r>
          </a:p>
          <a:p>
            <a:pPr marL="342900" lvl="0" indent="-342900">
              <a:lnSpc>
                <a:spcPct val="150000"/>
              </a:lnSpc>
            </a:pPr>
            <a:r>
              <a:rPr lang="en-IN" sz="2600" dirty="0" smtClean="0"/>
              <a:t>	Banking and Insurance </a:t>
            </a:r>
          </a:p>
          <a:p>
            <a:pPr marL="342900" lvl="0" indent="-342900">
              <a:lnSpc>
                <a:spcPct val="150000"/>
              </a:lnSpc>
            </a:pPr>
            <a:r>
              <a:rPr lang="en-IN" sz="2600" dirty="0" smtClean="0"/>
              <a:t>	E-Commerce </a:t>
            </a:r>
          </a:p>
          <a:p>
            <a:pPr marL="342900" lvl="0" indent="-342900">
              <a:lnSpc>
                <a:spcPct val="150000"/>
              </a:lnSpc>
            </a:pPr>
            <a:r>
              <a:rPr lang="en-IN" sz="2600" dirty="0" smtClean="0"/>
              <a:t>	Accounting for Managerial Decisions</a:t>
            </a:r>
          </a:p>
          <a:p>
            <a:pPr marL="342900" lvl="0" indent="-342900">
              <a:lnSpc>
                <a:spcPct val="150000"/>
              </a:lnSpc>
            </a:pPr>
            <a:r>
              <a:rPr lang="en-IN" sz="2600" dirty="0" smtClean="0"/>
              <a:t>	Managerial Economics </a:t>
            </a:r>
          </a:p>
          <a:p>
            <a:pPr marL="342900" lvl="0" indent="-342900">
              <a:lnSpc>
                <a:spcPct val="150000"/>
              </a:lnSpc>
            </a:pPr>
            <a:r>
              <a:rPr lang="en-IN" sz="2600" dirty="0" smtClean="0"/>
              <a:t>	Corporate Legal Framework </a:t>
            </a:r>
          </a:p>
          <a:p>
            <a:pPr marL="342900" lvl="0" indent="-342900">
              <a:lnSpc>
                <a:spcPct val="150000"/>
              </a:lnSpc>
            </a:pPr>
            <a:r>
              <a:rPr lang="en-IN" sz="2600" dirty="0" smtClean="0"/>
              <a:t>	Business Environment</a:t>
            </a:r>
          </a:p>
          <a:p>
            <a:pPr marL="342900" lvl="0" indent="-342900">
              <a:lnSpc>
                <a:spcPct val="150000"/>
              </a:lnSpc>
            </a:pPr>
            <a:r>
              <a:rPr lang="en-IN" sz="2600" dirty="0" smtClean="0"/>
              <a:t>	Quantitative Techniques for Business Decisions</a:t>
            </a:r>
          </a:p>
          <a:p>
            <a:pPr marL="342900" lvl="0" indent="-342900">
              <a:lnSpc>
                <a:spcPct val="150000"/>
              </a:lnSpc>
            </a:pPr>
            <a:r>
              <a:rPr lang="en-IN" sz="2600" dirty="0" smtClean="0"/>
              <a:t>	Security Analysis and Portfolio Management</a:t>
            </a:r>
          </a:p>
        </p:txBody>
      </p:sp>
      <p:pic>
        <p:nvPicPr>
          <p:cNvPr id="5" name="Picture 1" descr="C:\Users\HP_PC\Desktop\images (1).jpg"/>
          <p:cNvPicPr>
            <a:picLocks noChangeAspect="1" noChangeArrowheads="1"/>
          </p:cNvPicPr>
          <p:nvPr/>
        </p:nvPicPr>
        <p:blipFill>
          <a:blip r:embed="rId2" cstate="print"/>
          <a:srcRect/>
          <a:stretch>
            <a:fillRect/>
          </a:stretch>
        </p:blipFill>
        <p:spPr bwMode="auto">
          <a:xfrm>
            <a:off x="10711340" y="1"/>
            <a:ext cx="1260158" cy="1228705"/>
          </a:xfrm>
          <a:prstGeom prst="rect">
            <a:avLst/>
          </a:prstGeom>
          <a:noFill/>
        </p:spPr>
      </p:pic>
    </p:spTree>
    <p:extLst>
      <p:ext uri="{BB962C8B-B14F-4D97-AF65-F5344CB8AC3E}">
        <p14:creationId xmlns:p14="http://schemas.microsoft.com/office/powerpoint/2010/main" xmlns="" val="555367396"/>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arn(inVertic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arn(inVertical)">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7" y="3552031"/>
            <a:ext cx="2082216" cy="914400"/>
          </a:xfrm>
        </p:spPr>
        <p:txBody>
          <a:bodyPr>
            <a:noAutofit/>
          </a:bodyPr>
          <a:lstStyle/>
          <a:p>
            <a:pPr algn="ctr"/>
            <a:r>
              <a:rPr lang="en-US" sz="4400" b="1" dirty="0">
                <a:solidFill>
                  <a:schemeClr val="tx1"/>
                </a:solidFill>
              </a:rPr>
              <a:t>No. </a:t>
            </a:r>
            <a:r>
              <a:rPr lang="en-US" sz="4400" b="1" dirty="0" smtClean="0">
                <a:solidFill>
                  <a:schemeClr val="tx1"/>
                </a:solidFill>
              </a:rPr>
              <a:t>of</a:t>
            </a:r>
            <a:endParaRPr lang="en-IN" sz="4400" b="1" dirty="0">
              <a:solidFill>
                <a:schemeClr val="tx1"/>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5"/>
          </p:nvPr>
        </p:nvSpPr>
        <p:spPr/>
        <p:txBody>
          <a:bodyPr/>
          <a:lstStyle/>
          <a:p>
            <a:fld id="{1B658E46-CCD7-460D-A0CB-7B608B4EAEC4}" type="slidenum">
              <a:rPr lang="en-IN" smtClean="0"/>
              <a:pPr/>
              <a:t>6</a:t>
            </a:fld>
            <a:endParaRPr lang="en-IN"/>
          </a:p>
        </p:txBody>
      </p:sp>
      <p:sp>
        <p:nvSpPr>
          <p:cNvPr id="8" name="TextBox 7"/>
          <p:cNvSpPr txBox="1"/>
          <p:nvPr/>
        </p:nvSpPr>
        <p:spPr>
          <a:xfrm>
            <a:off x="1652587" y="4971516"/>
            <a:ext cx="8915401" cy="1776256"/>
          </a:xfrm>
          <a:prstGeom prst="rect">
            <a:avLst/>
          </a:prstGeom>
          <a:noFill/>
          <a:ln>
            <a:noFill/>
          </a:ln>
        </p:spPr>
        <p:txBody>
          <a:bodyPr wrap="square" lIns="113157" tIns="56579" rIns="113157" bIns="56579" rtlCol="0">
            <a:spAutoFit/>
          </a:bodyPr>
          <a:lstStyle/>
          <a:p>
            <a:r>
              <a:rPr lang="en-US" sz="3600" b="1" dirty="0" smtClean="0">
                <a:solidFill>
                  <a:srgbClr val="0000FF"/>
                </a:solidFill>
              </a:rPr>
              <a:t>Assistant Professor: 5</a:t>
            </a:r>
          </a:p>
          <a:p>
            <a:endParaRPr lang="en-US" sz="3600" b="1" dirty="0" smtClean="0">
              <a:solidFill>
                <a:srgbClr val="0000FF"/>
              </a:solidFill>
            </a:endParaRPr>
          </a:p>
          <a:p>
            <a:r>
              <a:rPr lang="en-US" sz="3600" b="1" dirty="0" smtClean="0">
                <a:solidFill>
                  <a:srgbClr val="0000FF"/>
                </a:solidFill>
              </a:rPr>
              <a:t>Assistant Professor (Contractual): 2</a:t>
            </a:r>
          </a:p>
        </p:txBody>
      </p:sp>
      <p:pic>
        <p:nvPicPr>
          <p:cNvPr id="1026" name="Picture 2" descr="http://senateofseramporecollege.edu.in/image/teaching-staff.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27527" y="1319474"/>
            <a:ext cx="5457982" cy="341386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 descr="C:\Users\HP_PC\Desktop\images (1).jpg"/>
          <p:cNvPicPr>
            <a:picLocks noChangeAspect="1" noChangeArrowheads="1"/>
          </p:cNvPicPr>
          <p:nvPr/>
        </p:nvPicPr>
        <p:blipFill>
          <a:blip r:embed="rId3" cstate="print"/>
          <a:srcRect/>
          <a:stretch>
            <a:fillRect/>
          </a:stretch>
        </p:blipFill>
        <p:spPr bwMode="auto">
          <a:xfrm>
            <a:off x="10711340" y="1"/>
            <a:ext cx="1260158" cy="1228705"/>
          </a:xfrm>
          <a:prstGeom prst="rect">
            <a:avLst/>
          </a:prstGeom>
          <a:noFill/>
        </p:spPr>
      </p:pic>
    </p:spTree>
    <p:extLst>
      <p:ext uri="{BB962C8B-B14F-4D97-AF65-F5344CB8AC3E}">
        <p14:creationId xmlns:p14="http://schemas.microsoft.com/office/powerpoint/2010/main" xmlns="" val="2805157877"/>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880" y="49200"/>
            <a:ext cx="11341418" cy="857889"/>
          </a:xfrm>
        </p:spPr>
        <p:txBody>
          <a:bodyPr>
            <a:noAutofit/>
          </a:bodyPr>
          <a:lstStyle/>
          <a:p>
            <a:pPr algn="l"/>
            <a:r>
              <a:rPr lang="en-US" sz="4500" b="1" dirty="0" smtClean="0">
                <a:solidFill>
                  <a:srgbClr val="C00000"/>
                </a:solidFill>
              </a:rPr>
              <a:t>OUR VISION</a:t>
            </a:r>
            <a:endParaRPr lang="en-IN" sz="4500" dirty="0">
              <a:solidFill>
                <a:srgbClr val="C00000"/>
              </a:solidFill>
            </a:endParaRPr>
          </a:p>
        </p:txBody>
      </p:sp>
      <p:sp>
        <p:nvSpPr>
          <p:cNvPr id="4" name="Slide Number Placeholder 3"/>
          <p:cNvSpPr>
            <a:spLocks noGrp="1"/>
          </p:cNvSpPr>
          <p:nvPr>
            <p:ph type="sldNum" sz="quarter" idx="15"/>
          </p:nvPr>
        </p:nvSpPr>
        <p:spPr/>
        <p:txBody>
          <a:bodyPr/>
          <a:lstStyle/>
          <a:p>
            <a:fld id="{1B658E46-CCD7-460D-A0CB-7B608B4EAEC4}" type="slidenum">
              <a:rPr lang="en-IN" smtClean="0"/>
              <a:pPr/>
              <a:t>7</a:t>
            </a:fld>
            <a:endParaRPr lang="en-IN"/>
          </a:p>
        </p:txBody>
      </p:sp>
      <p:sp>
        <p:nvSpPr>
          <p:cNvPr id="5" name="TextBox 4"/>
          <p:cNvSpPr txBox="1"/>
          <p:nvPr/>
        </p:nvSpPr>
        <p:spPr>
          <a:xfrm>
            <a:off x="1438223" y="4602083"/>
            <a:ext cx="9427423" cy="1960922"/>
          </a:xfrm>
          <a:prstGeom prst="rect">
            <a:avLst/>
          </a:prstGeom>
          <a:noFill/>
          <a:ln>
            <a:solidFill>
              <a:schemeClr val="bg1"/>
            </a:solidFill>
          </a:ln>
        </p:spPr>
        <p:txBody>
          <a:bodyPr wrap="square" lIns="113157" tIns="56579" rIns="113157" bIns="56579" rtlCol="0">
            <a:spAutoFit/>
          </a:bodyPr>
          <a:lstStyle/>
          <a:p>
            <a:pPr algn="ctr"/>
            <a:r>
              <a:rPr lang="en-IN" sz="4000" dirty="0" smtClean="0"/>
              <a:t>Creating professionals with knowledge, integrity and humanity.</a:t>
            </a:r>
          </a:p>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erdana" pitchFamily="34" charset="0"/>
                <a:ea typeface="Verdana" pitchFamily="34" charset="0"/>
                <a:cs typeface="Verdana" pitchFamily="34" charset="0"/>
              </a:rPr>
              <a:t> </a:t>
            </a:r>
            <a:endParaRPr lang="en-I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erdana" pitchFamily="34" charset="0"/>
              <a:ea typeface="Verdana" pitchFamily="34" charset="0"/>
              <a:cs typeface="Verdana" pitchFamily="34" charset="0"/>
            </a:endParaRPr>
          </a:p>
        </p:txBody>
      </p:sp>
      <p:pic>
        <p:nvPicPr>
          <p:cNvPr id="2050" name="Picture 2" descr="http://nagwan.net/images/vissi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26029" y="1001907"/>
            <a:ext cx="3937993" cy="337106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 descr="C:\Users\HP_PC\Desktop\images (1).jpg"/>
          <p:cNvPicPr>
            <a:picLocks noChangeAspect="1" noChangeArrowheads="1"/>
          </p:cNvPicPr>
          <p:nvPr/>
        </p:nvPicPr>
        <p:blipFill>
          <a:blip r:embed="rId3" cstate="print"/>
          <a:srcRect/>
          <a:stretch>
            <a:fillRect/>
          </a:stretch>
        </p:blipFill>
        <p:spPr bwMode="auto">
          <a:xfrm>
            <a:off x="10711340" y="1"/>
            <a:ext cx="1260158" cy="1228705"/>
          </a:xfrm>
          <a:prstGeom prst="rect">
            <a:avLst/>
          </a:prstGeom>
          <a:noFill/>
        </p:spPr>
      </p:pic>
    </p:spTree>
    <p:extLst>
      <p:ext uri="{BB962C8B-B14F-4D97-AF65-F5344CB8AC3E}">
        <p14:creationId xmlns:p14="http://schemas.microsoft.com/office/powerpoint/2010/main" xmlns="" val="3318198637"/>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880" y="223410"/>
            <a:ext cx="11341418" cy="857889"/>
          </a:xfrm>
        </p:spPr>
        <p:txBody>
          <a:bodyPr>
            <a:noAutofit/>
          </a:bodyPr>
          <a:lstStyle/>
          <a:p>
            <a:pPr algn="l"/>
            <a:r>
              <a:rPr lang="en-US" sz="4500" b="1" dirty="0" smtClean="0">
                <a:solidFill>
                  <a:srgbClr val="C00000"/>
                </a:solidFill>
              </a:rPr>
              <a:t>OUR MISSION </a:t>
            </a:r>
            <a:endParaRPr lang="en-IN" sz="4500" dirty="0">
              <a:solidFill>
                <a:srgbClr val="C00000"/>
              </a:solidFill>
            </a:endParaRPr>
          </a:p>
        </p:txBody>
      </p:sp>
      <p:sp>
        <p:nvSpPr>
          <p:cNvPr id="4" name="Slide Number Placeholder 3"/>
          <p:cNvSpPr>
            <a:spLocks noGrp="1"/>
          </p:cNvSpPr>
          <p:nvPr>
            <p:ph type="sldNum" sz="quarter" idx="15"/>
          </p:nvPr>
        </p:nvSpPr>
        <p:spPr/>
        <p:txBody>
          <a:bodyPr/>
          <a:lstStyle/>
          <a:p>
            <a:fld id="{1B658E46-CCD7-460D-A0CB-7B608B4EAEC4}" type="slidenum">
              <a:rPr lang="en-IN" smtClean="0"/>
              <a:pPr/>
              <a:t>8</a:t>
            </a:fld>
            <a:endParaRPr lang="en-IN"/>
          </a:p>
        </p:txBody>
      </p:sp>
      <p:sp>
        <p:nvSpPr>
          <p:cNvPr id="6" name="TextBox 5"/>
          <p:cNvSpPr txBox="1"/>
          <p:nvPr/>
        </p:nvSpPr>
        <p:spPr>
          <a:xfrm>
            <a:off x="966787" y="1189831"/>
            <a:ext cx="10288708" cy="6731459"/>
          </a:xfrm>
          <a:prstGeom prst="rect">
            <a:avLst/>
          </a:prstGeom>
          <a:noFill/>
          <a:ln>
            <a:solidFill>
              <a:schemeClr val="bg1"/>
            </a:solidFill>
          </a:ln>
        </p:spPr>
        <p:txBody>
          <a:bodyPr wrap="square" lIns="113157" tIns="56579" rIns="113157" bIns="56579" rtlCol="0">
            <a:spAutoFit/>
          </a:bodyPr>
          <a:lstStyle/>
          <a:p>
            <a:pPr marL="424339" indent="-424339" algn="just">
              <a:lnSpc>
                <a:spcPct val="150000"/>
              </a:lnSpc>
              <a:buFont typeface="Wingdings" pitchFamily="2" charset="2"/>
              <a:buChar char="Ø"/>
            </a:pPr>
            <a:r>
              <a:rPr lang="en-IN" sz="2000" b="1" dirty="0" smtClean="0">
                <a:latin typeface="Verdana" pitchFamily="34" charset="0"/>
                <a:ea typeface="Verdana" pitchFamily="34" charset="0"/>
                <a:cs typeface="Verdana" pitchFamily="34" charset="0"/>
              </a:rPr>
              <a:t>We strive to </a:t>
            </a:r>
            <a:r>
              <a:rPr lang="en-IN" sz="2000" b="1" dirty="0" err="1" smtClean="0">
                <a:latin typeface="Verdana" pitchFamily="34" charset="0"/>
                <a:ea typeface="Verdana" pitchFamily="34" charset="0"/>
                <a:cs typeface="Verdana" pitchFamily="34" charset="0"/>
              </a:rPr>
              <a:t>instill</a:t>
            </a:r>
            <a:r>
              <a:rPr lang="en-IN" sz="2000" b="1" dirty="0" smtClean="0">
                <a:latin typeface="Verdana" pitchFamily="34" charset="0"/>
                <a:ea typeface="Verdana" pitchFamily="34" charset="0"/>
                <a:cs typeface="Verdana" pitchFamily="34" charset="0"/>
              </a:rPr>
              <a:t> a sense of willingness to acquire knowledge to grow and become honest and hard working professionals and entrepreneurs to build a new India.</a:t>
            </a:r>
            <a:r>
              <a:rPr lang="en-US" sz="20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 </a:t>
            </a:r>
          </a:p>
          <a:p>
            <a:pPr marL="424339" indent="-424339" algn="just">
              <a:lnSpc>
                <a:spcPct val="150000"/>
              </a:lnSpc>
            </a:pPr>
            <a:endParaRPr lang="en-US" sz="20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endParaRPr>
          </a:p>
          <a:p>
            <a:pPr marL="424339" indent="-424339" algn="just">
              <a:lnSpc>
                <a:spcPct val="150000"/>
              </a:lnSpc>
              <a:buFont typeface="Wingdings" pitchFamily="2" charset="2"/>
              <a:buChar char="Ø"/>
            </a:pPr>
            <a:r>
              <a:rPr lang="en-US" sz="20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To give utmost importance to the socially, economically marginalized sections of students</a:t>
            </a:r>
          </a:p>
          <a:p>
            <a:pPr marL="424339" indent="-424339" algn="just">
              <a:lnSpc>
                <a:spcPct val="150000"/>
              </a:lnSpc>
            </a:pPr>
            <a:endParaRPr lang="en-US" sz="20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endParaRPr>
          </a:p>
          <a:p>
            <a:pPr marL="424339" indent="-424339" algn="just">
              <a:lnSpc>
                <a:spcPct val="150000"/>
              </a:lnSpc>
              <a:buFont typeface="Wingdings" pitchFamily="2" charset="2"/>
              <a:buChar char="Ø"/>
            </a:pPr>
            <a:r>
              <a:rPr lang="en-US" sz="20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rPr>
              <a:t>To prepare  student in such a way, when leaving college after completion of the three-year degree course/two years Master course, he/she is equipped with a positive frame of mind, has basic communication skills, should have acquired the ability to explain something logically, and above all, should have developed a balanced personality.</a:t>
            </a:r>
            <a:endParaRPr lang="en-IN" sz="2000" b="1" dirty="0" smtClean="0">
              <a:ln w="1905"/>
              <a:effectLst>
                <a:innerShdw blurRad="69850" dist="43180" dir="5400000">
                  <a:srgbClr val="000000">
                    <a:alpha val="65000"/>
                  </a:srgbClr>
                </a:innerShdw>
              </a:effectLst>
              <a:latin typeface="Verdana" pitchFamily="34" charset="0"/>
              <a:ea typeface="Verdana" pitchFamily="34" charset="0"/>
              <a:cs typeface="Verdana" pitchFamily="34" charset="0"/>
            </a:endParaRPr>
          </a:p>
          <a:p>
            <a:pPr marL="424339" indent="-424339" algn="just"/>
            <a:endParaRPr lang="en-IN" sz="2000" b="1" dirty="0" smtClean="0">
              <a:latin typeface="Verdana" pitchFamily="34" charset="0"/>
              <a:ea typeface="Verdana" pitchFamily="34" charset="0"/>
              <a:cs typeface="Verdana" pitchFamily="34" charset="0"/>
            </a:endParaRPr>
          </a:p>
          <a:p>
            <a:pPr marL="424339" indent="-424339" algn="just"/>
            <a:endParaRPr lang="en-IN" sz="2000" b="1" dirty="0">
              <a:ln w="1905"/>
              <a:effectLst>
                <a:innerShdw blurRad="69850" dist="43180" dir="5400000">
                  <a:srgbClr val="000000">
                    <a:alpha val="65000"/>
                  </a:srgbClr>
                </a:innerShdw>
              </a:effectLst>
              <a:latin typeface="Verdana" pitchFamily="34" charset="0"/>
              <a:ea typeface="Verdana" pitchFamily="34" charset="0"/>
              <a:cs typeface="Verdana" pitchFamily="34" charset="0"/>
            </a:endParaRPr>
          </a:p>
        </p:txBody>
      </p:sp>
      <p:pic>
        <p:nvPicPr>
          <p:cNvPr id="5" name="Picture 1" descr="C:\Users\HP_PC\Desktop\images (1).jpg"/>
          <p:cNvPicPr>
            <a:picLocks noChangeAspect="1" noChangeArrowheads="1"/>
          </p:cNvPicPr>
          <p:nvPr/>
        </p:nvPicPr>
        <p:blipFill>
          <a:blip r:embed="rId2" cstate="print"/>
          <a:srcRect/>
          <a:stretch>
            <a:fillRect/>
          </a:stretch>
        </p:blipFill>
        <p:spPr bwMode="auto">
          <a:xfrm>
            <a:off x="10711340" y="1"/>
            <a:ext cx="1260158" cy="12287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94816228"/>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81" y="168029"/>
            <a:ext cx="10501312" cy="1092182"/>
          </a:xfrm>
        </p:spPr>
        <p:style>
          <a:lnRef idx="2">
            <a:schemeClr val="dk1"/>
          </a:lnRef>
          <a:fillRef idx="1">
            <a:schemeClr val="lt1"/>
          </a:fillRef>
          <a:effectRef idx="0">
            <a:schemeClr val="dk1"/>
          </a:effectRef>
          <a:fontRef idx="minor">
            <a:schemeClr val="dk1"/>
          </a:fontRef>
        </p:style>
        <p:txBody>
          <a:bodyPr>
            <a:normAutofit fontScale="90000"/>
          </a:bodyPr>
          <a:lstStyle/>
          <a:p>
            <a:r>
              <a:rPr lang="en-US" sz="4000" b="1" dirty="0" smtClean="0">
                <a:solidFill>
                  <a:srgbClr val="C00000"/>
                </a:solidFill>
                <a:latin typeface="Verdana" pitchFamily="34" charset="0"/>
                <a:ea typeface="Verdana" pitchFamily="34" charset="0"/>
                <a:cs typeface="Verdana" pitchFamily="34" charset="0"/>
              </a:rPr>
              <a:t/>
            </a:r>
            <a:br>
              <a:rPr lang="en-US" sz="4000" b="1" dirty="0" smtClean="0">
                <a:solidFill>
                  <a:srgbClr val="C00000"/>
                </a:solidFill>
                <a:latin typeface="Verdana" pitchFamily="34" charset="0"/>
                <a:ea typeface="Verdana" pitchFamily="34" charset="0"/>
                <a:cs typeface="Verdana" pitchFamily="34" charset="0"/>
              </a:rPr>
            </a:br>
            <a:r>
              <a:rPr lang="en-US" sz="4000" b="1" dirty="0" smtClean="0">
                <a:solidFill>
                  <a:srgbClr val="C00000"/>
                </a:solidFill>
                <a:latin typeface="Verdana" pitchFamily="34" charset="0"/>
                <a:ea typeface="Verdana" pitchFamily="34" charset="0"/>
                <a:cs typeface="Verdana" pitchFamily="34" charset="0"/>
              </a:rPr>
              <a:t/>
            </a:r>
            <a:br>
              <a:rPr lang="en-US" sz="4000" b="1" dirty="0" smtClean="0">
                <a:solidFill>
                  <a:srgbClr val="C00000"/>
                </a:solidFill>
                <a:latin typeface="Verdana" pitchFamily="34" charset="0"/>
                <a:ea typeface="Verdana" pitchFamily="34" charset="0"/>
                <a:cs typeface="Verdana" pitchFamily="34" charset="0"/>
              </a:rPr>
            </a:br>
            <a:r>
              <a:rPr lang="en-US" sz="4000" b="1" dirty="0" smtClean="0">
                <a:solidFill>
                  <a:srgbClr val="C00000"/>
                </a:solidFill>
                <a:latin typeface="Verdana" pitchFamily="34" charset="0"/>
                <a:ea typeface="Verdana" pitchFamily="34" charset="0"/>
                <a:cs typeface="Verdana" pitchFamily="34" charset="0"/>
              </a:rPr>
              <a:t/>
            </a:r>
            <a:br>
              <a:rPr lang="en-US" sz="4000" b="1" dirty="0" smtClean="0">
                <a:solidFill>
                  <a:srgbClr val="C00000"/>
                </a:solidFill>
                <a:latin typeface="Verdana" pitchFamily="34" charset="0"/>
                <a:ea typeface="Verdana" pitchFamily="34" charset="0"/>
                <a:cs typeface="Verdana" pitchFamily="34" charset="0"/>
              </a:rPr>
            </a:br>
            <a:r>
              <a:rPr lang="en-US" sz="4000" b="1" dirty="0" smtClean="0">
                <a:solidFill>
                  <a:srgbClr val="C00000"/>
                </a:solidFill>
                <a:latin typeface="Verdana" pitchFamily="34" charset="0"/>
                <a:ea typeface="Verdana" pitchFamily="34" charset="0"/>
                <a:cs typeface="Verdana" pitchFamily="34" charset="0"/>
              </a:rPr>
              <a:t/>
            </a:r>
            <a:br>
              <a:rPr lang="en-US" sz="4000" b="1" dirty="0" smtClean="0">
                <a:solidFill>
                  <a:srgbClr val="C00000"/>
                </a:solidFill>
                <a:latin typeface="Verdana" pitchFamily="34" charset="0"/>
                <a:ea typeface="Verdana" pitchFamily="34" charset="0"/>
                <a:cs typeface="Verdana" pitchFamily="34" charset="0"/>
              </a:rPr>
            </a:br>
            <a:r>
              <a:rPr lang="en-US" sz="4000" b="1" dirty="0" smtClean="0">
                <a:solidFill>
                  <a:srgbClr val="C00000"/>
                </a:solidFill>
                <a:latin typeface="Verdana" pitchFamily="34" charset="0"/>
                <a:ea typeface="Verdana" pitchFamily="34" charset="0"/>
                <a:cs typeface="Verdana" pitchFamily="34" charset="0"/>
              </a:rPr>
              <a:t/>
            </a:r>
            <a:br>
              <a:rPr lang="en-US" sz="4000" b="1" dirty="0" smtClean="0">
                <a:solidFill>
                  <a:srgbClr val="C00000"/>
                </a:solidFill>
                <a:latin typeface="Verdana" pitchFamily="34" charset="0"/>
                <a:ea typeface="Verdana" pitchFamily="34" charset="0"/>
                <a:cs typeface="Verdana" pitchFamily="34" charset="0"/>
              </a:rPr>
            </a:br>
            <a:r>
              <a:rPr lang="en-US" sz="4000" b="1" dirty="0" smtClean="0">
                <a:solidFill>
                  <a:srgbClr val="C00000"/>
                </a:solidFill>
                <a:latin typeface="Verdana" pitchFamily="34" charset="0"/>
                <a:ea typeface="Verdana" pitchFamily="34" charset="0"/>
                <a:cs typeface="Verdana" pitchFamily="34" charset="0"/>
              </a:rPr>
              <a:t/>
            </a:r>
            <a:br>
              <a:rPr lang="en-US" sz="4000" b="1" dirty="0" smtClean="0">
                <a:solidFill>
                  <a:srgbClr val="C00000"/>
                </a:solidFill>
                <a:latin typeface="Verdana" pitchFamily="34" charset="0"/>
                <a:ea typeface="Verdana" pitchFamily="34" charset="0"/>
                <a:cs typeface="Verdana" pitchFamily="34" charset="0"/>
              </a:rPr>
            </a:br>
            <a:r>
              <a:rPr lang="en-US" sz="4000" b="1" dirty="0" smtClean="0">
                <a:solidFill>
                  <a:srgbClr val="C00000"/>
                </a:solidFill>
                <a:latin typeface="Verdana" pitchFamily="34" charset="0"/>
                <a:ea typeface="Verdana" pitchFamily="34" charset="0"/>
                <a:cs typeface="Verdana" pitchFamily="34" charset="0"/>
              </a:rPr>
              <a:t/>
            </a:r>
            <a:br>
              <a:rPr lang="en-US" sz="4000" b="1" dirty="0" smtClean="0">
                <a:solidFill>
                  <a:srgbClr val="C00000"/>
                </a:solidFill>
                <a:latin typeface="Verdana" pitchFamily="34" charset="0"/>
                <a:ea typeface="Verdana" pitchFamily="34" charset="0"/>
                <a:cs typeface="Verdana" pitchFamily="34" charset="0"/>
              </a:rPr>
            </a:br>
            <a:r>
              <a:rPr lang="en-US" sz="4000" b="1" dirty="0" smtClean="0">
                <a:solidFill>
                  <a:srgbClr val="C00000"/>
                </a:solidFill>
                <a:latin typeface="Verdana" pitchFamily="34" charset="0"/>
                <a:ea typeface="Verdana" pitchFamily="34" charset="0"/>
                <a:cs typeface="Verdana" pitchFamily="34" charset="0"/>
              </a:rPr>
              <a:t/>
            </a:r>
            <a:br>
              <a:rPr lang="en-US" sz="4000" b="1" dirty="0" smtClean="0">
                <a:solidFill>
                  <a:srgbClr val="C00000"/>
                </a:solidFill>
                <a:latin typeface="Verdana" pitchFamily="34" charset="0"/>
                <a:ea typeface="Verdana" pitchFamily="34" charset="0"/>
                <a:cs typeface="Verdana" pitchFamily="34" charset="0"/>
              </a:rPr>
            </a:br>
            <a:r>
              <a:rPr lang="en-US" sz="4000" b="1" dirty="0" smtClean="0">
                <a:solidFill>
                  <a:srgbClr val="C00000"/>
                </a:solidFill>
                <a:latin typeface="Verdana" pitchFamily="34" charset="0"/>
                <a:ea typeface="Verdana" pitchFamily="34" charset="0"/>
                <a:cs typeface="Verdana" pitchFamily="34" charset="0"/>
              </a:rPr>
              <a:t/>
            </a:r>
            <a:br>
              <a:rPr lang="en-US" sz="4000" b="1" dirty="0" smtClean="0">
                <a:solidFill>
                  <a:srgbClr val="C00000"/>
                </a:solidFill>
                <a:latin typeface="Verdana" pitchFamily="34" charset="0"/>
                <a:ea typeface="Verdana" pitchFamily="34" charset="0"/>
                <a:cs typeface="Verdana" pitchFamily="34" charset="0"/>
              </a:rPr>
            </a:br>
            <a:r>
              <a:rPr lang="en-US" sz="4000" b="1" dirty="0" smtClean="0">
                <a:solidFill>
                  <a:srgbClr val="C00000"/>
                </a:solidFill>
                <a:latin typeface="Verdana" pitchFamily="34" charset="0"/>
                <a:ea typeface="Verdana" pitchFamily="34" charset="0"/>
                <a:cs typeface="Verdana" pitchFamily="34" charset="0"/>
              </a:rPr>
              <a:t/>
            </a:r>
            <a:br>
              <a:rPr lang="en-US" sz="4000" b="1" dirty="0" smtClean="0">
                <a:solidFill>
                  <a:srgbClr val="C00000"/>
                </a:solidFill>
                <a:latin typeface="Verdana" pitchFamily="34" charset="0"/>
                <a:ea typeface="Verdana" pitchFamily="34" charset="0"/>
                <a:cs typeface="Verdana" pitchFamily="34" charset="0"/>
              </a:rPr>
            </a:br>
            <a:r>
              <a:rPr lang="en-US" sz="4000" b="1" dirty="0" smtClean="0">
                <a:solidFill>
                  <a:srgbClr val="C00000"/>
                </a:solidFill>
                <a:latin typeface="Verdana" pitchFamily="34" charset="0"/>
                <a:ea typeface="Verdana" pitchFamily="34" charset="0"/>
                <a:cs typeface="Verdana" pitchFamily="34" charset="0"/>
              </a:rPr>
              <a:t/>
            </a:r>
            <a:br>
              <a:rPr lang="en-US" sz="4000" b="1" dirty="0" smtClean="0">
                <a:solidFill>
                  <a:srgbClr val="C00000"/>
                </a:solidFill>
                <a:latin typeface="Verdana" pitchFamily="34" charset="0"/>
                <a:ea typeface="Verdana" pitchFamily="34" charset="0"/>
                <a:cs typeface="Verdana" pitchFamily="34" charset="0"/>
              </a:rPr>
            </a:br>
            <a:r>
              <a:rPr lang="en-US" sz="4000" b="1" dirty="0" smtClean="0">
                <a:solidFill>
                  <a:srgbClr val="C00000"/>
                </a:solidFill>
                <a:latin typeface="Verdana" pitchFamily="34" charset="0"/>
                <a:ea typeface="Verdana" pitchFamily="34" charset="0"/>
                <a:cs typeface="Verdana" pitchFamily="34" charset="0"/>
              </a:rPr>
              <a:t/>
            </a:r>
            <a:br>
              <a:rPr lang="en-US" sz="4000" b="1" dirty="0" smtClean="0">
                <a:solidFill>
                  <a:srgbClr val="C00000"/>
                </a:solidFill>
                <a:latin typeface="Verdana" pitchFamily="34" charset="0"/>
                <a:ea typeface="Verdana" pitchFamily="34" charset="0"/>
                <a:cs typeface="Verdana" pitchFamily="34" charset="0"/>
              </a:rPr>
            </a:br>
            <a:r>
              <a:rPr lang="en-US" sz="4000" b="1" dirty="0" smtClean="0">
                <a:solidFill>
                  <a:srgbClr val="C00000"/>
                </a:solidFill>
                <a:latin typeface="Verdana" pitchFamily="34" charset="0"/>
                <a:ea typeface="Verdana" pitchFamily="34" charset="0"/>
                <a:cs typeface="Verdana" pitchFamily="34" charset="0"/>
              </a:rPr>
              <a:t/>
            </a:r>
            <a:br>
              <a:rPr lang="en-US" sz="4000" b="1" dirty="0" smtClean="0">
                <a:solidFill>
                  <a:srgbClr val="C00000"/>
                </a:solidFill>
                <a:latin typeface="Verdana" pitchFamily="34" charset="0"/>
                <a:ea typeface="Verdana" pitchFamily="34" charset="0"/>
                <a:cs typeface="Verdana" pitchFamily="34" charset="0"/>
              </a:rPr>
            </a:br>
            <a:r>
              <a:rPr lang="en-US" sz="4000" b="1" dirty="0" smtClean="0">
                <a:solidFill>
                  <a:srgbClr val="C00000"/>
                </a:solidFill>
                <a:latin typeface="Verdana" pitchFamily="34" charset="0"/>
                <a:ea typeface="Verdana" pitchFamily="34" charset="0"/>
                <a:cs typeface="Verdana" pitchFamily="34" charset="0"/>
              </a:rPr>
              <a:t/>
            </a:r>
            <a:br>
              <a:rPr lang="en-US" sz="4000" b="1" dirty="0" smtClean="0">
                <a:solidFill>
                  <a:srgbClr val="C00000"/>
                </a:solidFill>
                <a:latin typeface="Verdana" pitchFamily="34" charset="0"/>
                <a:ea typeface="Verdana" pitchFamily="34" charset="0"/>
                <a:cs typeface="Verdana" pitchFamily="34" charset="0"/>
              </a:rPr>
            </a:br>
            <a:r>
              <a:rPr lang="en-US" sz="4000" b="1" dirty="0" smtClean="0">
                <a:solidFill>
                  <a:srgbClr val="C00000"/>
                </a:solidFill>
                <a:latin typeface="Verdana" pitchFamily="34" charset="0"/>
                <a:ea typeface="Verdana" pitchFamily="34" charset="0"/>
                <a:cs typeface="Verdana" pitchFamily="34" charset="0"/>
              </a:rPr>
              <a:t/>
            </a:r>
            <a:br>
              <a:rPr lang="en-US" sz="4000" b="1" dirty="0" smtClean="0">
                <a:solidFill>
                  <a:srgbClr val="C00000"/>
                </a:solidFill>
                <a:latin typeface="Verdana" pitchFamily="34" charset="0"/>
                <a:ea typeface="Verdana" pitchFamily="34" charset="0"/>
                <a:cs typeface="Verdana" pitchFamily="34" charset="0"/>
              </a:rPr>
            </a:br>
            <a:r>
              <a:rPr lang="en-US" sz="4000" b="1" dirty="0" smtClean="0">
                <a:solidFill>
                  <a:srgbClr val="C00000"/>
                </a:solidFill>
                <a:latin typeface="Verdana" pitchFamily="34" charset="0"/>
                <a:ea typeface="Verdana" pitchFamily="34" charset="0"/>
                <a:cs typeface="Verdana" pitchFamily="34" charset="0"/>
              </a:rPr>
              <a:t>FACULTY STATISTICS</a:t>
            </a:r>
            <a:r>
              <a:rPr lang="en-IN" sz="4000" dirty="0" smtClean="0">
                <a:solidFill>
                  <a:srgbClr val="C00000"/>
                </a:solidFill>
                <a:latin typeface="Verdana" pitchFamily="34" charset="0"/>
                <a:ea typeface="Verdana" pitchFamily="34" charset="0"/>
                <a:cs typeface="Verdana" pitchFamily="34" charset="0"/>
              </a:rPr>
              <a:t/>
            </a:r>
            <a:br>
              <a:rPr lang="en-IN" sz="4000" dirty="0" smtClean="0">
                <a:solidFill>
                  <a:srgbClr val="C00000"/>
                </a:solidFill>
                <a:latin typeface="Verdana" pitchFamily="34" charset="0"/>
                <a:ea typeface="Verdana" pitchFamily="34" charset="0"/>
                <a:cs typeface="Verdana" pitchFamily="34" charset="0"/>
              </a:rPr>
            </a:br>
            <a:endParaRPr lang="en-IN" dirty="0"/>
          </a:p>
        </p:txBody>
      </p:sp>
      <p:sp>
        <p:nvSpPr>
          <p:cNvPr id="4" name="Slide Number Placeholder 3"/>
          <p:cNvSpPr>
            <a:spLocks noGrp="1"/>
          </p:cNvSpPr>
          <p:nvPr>
            <p:ph type="sldNum" sz="quarter" idx="15"/>
          </p:nvPr>
        </p:nvSpPr>
        <p:spPr/>
        <p:txBody>
          <a:bodyPr/>
          <a:lstStyle/>
          <a:p>
            <a:fld id="{1B658E46-CCD7-460D-A0CB-7B608B4EAEC4}" type="slidenum">
              <a:rPr lang="en-IN" smtClean="0"/>
              <a:pPr/>
              <a:t>9</a:t>
            </a:fld>
            <a:endParaRPr lang="en-IN"/>
          </a:p>
        </p:txBody>
      </p:sp>
      <p:pic>
        <p:nvPicPr>
          <p:cNvPr id="6" name="Picture 1" descr="C:\Users\HP_PC\Desktop\images (1).jpg"/>
          <p:cNvPicPr>
            <a:picLocks noChangeAspect="1" noChangeArrowheads="1"/>
          </p:cNvPicPr>
          <p:nvPr/>
        </p:nvPicPr>
        <p:blipFill>
          <a:blip r:embed="rId2" cstate="print"/>
          <a:srcRect/>
          <a:stretch>
            <a:fillRect/>
          </a:stretch>
        </p:blipFill>
        <p:spPr bwMode="auto">
          <a:xfrm>
            <a:off x="11236405" y="1"/>
            <a:ext cx="735092" cy="1228705"/>
          </a:xfrm>
          <a:prstGeom prst="rect">
            <a:avLst/>
          </a:prstGeom>
          <a:ln>
            <a:noFill/>
          </a:ln>
          <a:effectLst>
            <a:outerShdw blurRad="292100" dist="139700" dir="2700000" algn="tl" rotWithShape="0">
              <a:srgbClr val="333333">
                <a:alpha val="65000"/>
              </a:srgbClr>
            </a:outerShdw>
          </a:effectLst>
        </p:spPr>
      </p:pic>
      <p:graphicFrame>
        <p:nvGraphicFramePr>
          <p:cNvPr id="8" name="Content Placeholder 7"/>
          <p:cNvGraphicFramePr>
            <a:graphicFrameLocks noGrp="1"/>
          </p:cNvGraphicFramePr>
          <p:nvPr>
            <p:ph sz="quarter" idx="1"/>
          </p:nvPr>
        </p:nvGraphicFramePr>
        <p:xfrm>
          <a:off x="630238" y="1763713"/>
          <a:ext cx="10291762" cy="53736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1553</TotalTime>
  <Words>933</Words>
  <Application>Microsoft Office PowerPoint</Application>
  <PresentationFormat>Custom</PresentationFormat>
  <Paragraphs>420</Paragraphs>
  <Slides>39</Slides>
  <Notes>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Oriel</vt:lpstr>
      <vt:lpstr>Slide 1</vt:lpstr>
      <vt:lpstr>FACULTY MEMBERS:</vt:lpstr>
      <vt:lpstr>DEPARTMENT OF COMMERCE</vt:lpstr>
      <vt:lpstr>Thrust Areas of the Department:</vt:lpstr>
      <vt:lpstr>Thrust Areas of the Department:</vt:lpstr>
      <vt:lpstr>No. of</vt:lpstr>
      <vt:lpstr>OUR VISION</vt:lpstr>
      <vt:lpstr>OUR MISSION </vt:lpstr>
      <vt:lpstr>               FACULTY STATISTICS </vt:lpstr>
      <vt:lpstr>      FACULTY STATISTICS Cont. </vt:lpstr>
      <vt:lpstr> FACULTY STATISTICS Cont.  (NO. OF 1St SEM STUDENTS AND TEACHERS, 2018-19) </vt:lpstr>
      <vt:lpstr>PROFILE OF THE FACULTY MEMBERS </vt:lpstr>
      <vt:lpstr>Qualification: M.Com, Ph.D Designation: Assistant Professor Date of Joining: 15/07/1980 Administrative Post held : Prof. in Charge(4+ Yrs) Ex. Member Academic Council(K.U) Member BOARD OF STUDIES, COMMERCE AND MANAGEMENT  K.U Research Experience: Member, PGRC,K.U Refresher(R)/ Orientation (O) Course: R:02 Workshop Attended:03(KU:02, HRD:01) Ph.D Guidance: Awarded:01; Submitted:01 Seminar/Workshop: 18 Publication: 32 Email: (shashitiwary2011@gmail.com)  Contact No.:9334240746 </vt:lpstr>
      <vt:lpstr> Qualification: M.Com, LLB, Ph.D Designation: Assistant Professor Date of Joining: 03/01/1983 Administrative Post HELD : Founder Finance Officer, K.U. CHAIBASA. Research Experience: Minor Research Project(UGC) Refresher(R)/ Orientation (O) Course: R:03, O:01 Ph.D Guidance: Awarded:03, Submitted:01 Seminar/ Workshop: 13 Publication: 11 Awards/Recognition: 02 Email: (vkm5860@gmail.com) Contact No.: 9835193269 </vt:lpstr>
      <vt:lpstr>Qualification: M.Com, Ph.D Designation: Assistant Professor Date of Joining: 01/07/1983 Research Experience: Minor Research Project(UGC)  Refresher(R)/ Orientation (O) Course: , R:03, O:01 Workshop Attended:03(KU:02, HRD:01) Ph.D Guidance: Submitted:01 Seminar/Workshop: 13 Publication: 14 Email: (bnojha59@gmail.com) Contact No.: 9431149854 </vt:lpstr>
      <vt:lpstr>   Qualification: M.Com, Ph.D Designation: Assistant Professor Date of Joining: 02/09/1985 Seminar/Workshop: 02 Publication: 04 Email: (jp.narayan@gmail.com) Contact No.:9431183687 </vt:lpstr>
      <vt:lpstr>Qualification: M.Com Designation: Assistant Professor Date of Joining: 04/10/1985 Refresher(R)/ Orientation (O) Course: R:02, O:01 Seminar/Workshop: 02 Publication: 02 Email: (ddjsr.59@gmail.com) Contact No.: 9431340173  </vt:lpstr>
      <vt:lpstr>Qualification: M.Com, MBA, Ph.D Designation: Assistant Professor Date of Joining: 07Th May 2018 Seminar/Workshop: 01 Email: (lataappalla@gmail.com) Contact No.:9470315503 </vt:lpstr>
      <vt:lpstr>Qualification: M.Com, LLB. Ph.D Designation: Assistant Professor Date of Joining:04Th May 2018 Seminar/Workshop: 04(S)/02(W) Email: (meenkumari2k11@gmail.com) Contact No.:9471574191 </vt:lpstr>
      <vt:lpstr>   RESEARCH OUTPUT  </vt:lpstr>
      <vt:lpstr>Slide 21</vt:lpstr>
      <vt:lpstr>STUDENTS FROFILE  admission to honours &amp; General course</vt:lpstr>
      <vt:lpstr>STUDENTS FROFILE  admission to M.Com</vt:lpstr>
      <vt:lpstr>Slide 24</vt:lpstr>
      <vt:lpstr>Slide 25</vt:lpstr>
      <vt:lpstr>Slide 26</vt:lpstr>
      <vt:lpstr>Slide 27</vt:lpstr>
      <vt:lpstr>Slide 28</vt:lpstr>
      <vt:lpstr>Slide 29</vt:lpstr>
      <vt:lpstr>Slide 30</vt:lpstr>
      <vt:lpstr>Slide 31</vt:lpstr>
      <vt:lpstr>SWOC</vt:lpstr>
      <vt:lpstr> S: STRENGTH </vt:lpstr>
      <vt:lpstr> W:WEAKNESS </vt:lpstr>
      <vt:lpstr> O: OPPORTUNITIES </vt:lpstr>
      <vt:lpstr> C: CHALLANGES </vt:lpstr>
      <vt:lpstr>OUR PRIDE</vt:lpstr>
      <vt:lpstr>OUR PRIDE</vt:lpstr>
      <vt:lpstr>Slide 39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Debnath Mukhopadhyay</dc:creator>
  <cp:lastModifiedBy>HP</cp:lastModifiedBy>
  <cp:revision>270</cp:revision>
  <dcterms:created xsi:type="dcterms:W3CDTF">2014-11-22T04:34:24Z</dcterms:created>
  <dcterms:modified xsi:type="dcterms:W3CDTF">2019-06-10T07:54:32Z</dcterms:modified>
</cp:coreProperties>
</file>