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6" r:id="rId3"/>
    <p:sldId id="257" r:id="rId4"/>
    <p:sldId id="263" r:id="rId5"/>
    <p:sldId id="258" r:id="rId6"/>
    <p:sldId id="264" r:id="rId7"/>
    <p:sldId id="262" r:id="rId8"/>
    <p:sldId id="265" r:id="rId9"/>
    <p:sldId id="307" r:id="rId10"/>
    <p:sldId id="296" r:id="rId11"/>
    <p:sldId id="297" r:id="rId12"/>
    <p:sldId id="298" r:id="rId13"/>
    <p:sldId id="299" r:id="rId14"/>
    <p:sldId id="302" r:id="rId15"/>
    <p:sldId id="269" r:id="rId16"/>
    <p:sldId id="303" r:id="rId17"/>
    <p:sldId id="313" r:id="rId18"/>
    <p:sldId id="304" r:id="rId19"/>
    <p:sldId id="310" r:id="rId20"/>
    <p:sldId id="314" r:id="rId21"/>
    <p:sldId id="305" r:id="rId22"/>
    <p:sldId id="270" r:id="rId23"/>
    <p:sldId id="308" r:id="rId24"/>
    <p:sldId id="309" r:id="rId25"/>
    <p:sldId id="278" r:id="rId26"/>
    <p:sldId id="276" r:id="rId27"/>
    <p:sldId id="290" r:id="rId28"/>
    <p:sldId id="318" r:id="rId29"/>
    <p:sldId id="291" r:id="rId30"/>
    <p:sldId id="292" r:id="rId31"/>
    <p:sldId id="281" r:id="rId32"/>
    <p:sldId id="280" r:id="rId33"/>
    <p:sldId id="286" r:id="rId34"/>
    <p:sldId id="320" r:id="rId35"/>
    <p:sldId id="321" r:id="rId36"/>
    <p:sldId id="315" r:id="rId37"/>
    <p:sldId id="316" r:id="rId38"/>
    <p:sldId id="317" r:id="rId39"/>
    <p:sldId id="319" r:id="rId40"/>
    <p:sldId id="294" r:id="rId41"/>
  </p:sldIdLst>
  <p:sldSz cx="12601575" cy="7561263"/>
  <p:notesSz cx="6858000" cy="9144000"/>
  <p:defaultTextStyle>
    <a:defPPr>
      <a:defRPr lang="en-US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 varScale="1">
        <p:scale>
          <a:sx n="63" d="100"/>
          <a:sy n="63" d="100"/>
        </p:scale>
        <p:origin x="-918" y="-120"/>
      </p:cViewPr>
      <p:guideLst>
        <p:guide orient="horz" pos="2383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_PC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title>
      <c:tx>
        <c:rich>
          <a:bodyPr/>
          <a:lstStyle/>
          <a:p>
            <a:pPr>
              <a:defRPr/>
            </a:pPr>
            <a:r>
              <a:rPr lang="en-IN" dirty="0"/>
              <a:t>Asst. </a:t>
            </a:r>
            <a:r>
              <a:rPr lang="en-IN" dirty="0" smtClean="0"/>
              <a:t>Professors </a:t>
            </a:r>
            <a:endParaRPr lang="en-IN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Asst. Professors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Sanctioned</c:v>
                </c:pt>
                <c:pt idx="1">
                  <c:v>Filled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axId val="64897792"/>
        <c:axId val="64899328"/>
      </c:barChart>
      <c:catAx>
        <c:axId val="64897792"/>
        <c:scaling>
          <c:orientation val="minMax"/>
        </c:scaling>
        <c:axPos val="b"/>
        <c:majorTickMark val="none"/>
        <c:tickLblPos val="nextTo"/>
        <c:crossAx val="64899328"/>
        <c:crosses val="autoZero"/>
        <c:auto val="1"/>
        <c:lblAlgn val="ctr"/>
        <c:lblOffset val="100"/>
      </c:catAx>
      <c:valAx>
        <c:axId val="6489932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tickLblPos val="nextTo"/>
        <c:crossAx val="64897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Teaching Faculty with Ph.D</c:v>
                </c:pt>
              </c:strCache>
            </c:strRef>
          </c:tx>
          <c:spPr>
            <a:pattFill prst="lgCheck">
              <a:fgClr>
                <a:srgbClr val="974807"/>
              </a:fgClr>
              <a:bgClr>
                <a:srgbClr val="FFFFFF"/>
              </a:bgClr>
            </a:pattFill>
          </c:spPr>
          <c:dPt>
            <c:idx val="0"/>
            <c:explosion val="1"/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</c:dLbls>
          <c:val>
            <c:numRef>
              <c:f>Sheet1!$B$5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/>
      <c:doughnutChart>
        <c:varyColors val="1"/>
        <c:ser>
          <c:idx val="0"/>
          <c:order val="0"/>
          <c:spPr>
            <a:pattFill prst="solidDmnd">
              <a:fgClr>
                <a:srgbClr val="974807"/>
              </a:fgClr>
              <a:bgClr>
                <a:srgbClr val="FFFFFF"/>
              </a:bgClr>
            </a:pattFill>
          </c:spPr>
          <c:explosion val="3"/>
          <c:dPt>
            <c:idx val="0"/>
            <c:spPr>
              <a:pattFill prst="sphere">
                <a:fgClr>
                  <a:srgbClr val="4F6228"/>
                </a:fgClr>
                <a:bgClr>
                  <a:srgbClr val="FFFFFF"/>
                </a:bgClr>
              </a:pattFill>
            </c:spPr>
          </c:dPt>
          <c:dLbls>
            <c:dLbl>
              <c:idx val="0"/>
              <c:layout>
                <c:manualLayout>
                  <c:x val="8.7511698002397553E-2"/>
                  <c:y val="-0.13273715188268276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</c:dLbl>
            <c:dLbl>
              <c:idx val="1"/>
              <c:layout>
                <c:manualLayout>
                  <c:x val="1.7043835236545356E-2"/>
                  <c:y val="-8.2747686151261521E-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Student, </a:t>
                    </a:r>
                    <a:r>
                      <a:rPr lang="en-US" sz="2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45</a:t>
                    </a:r>
                    <a:endParaRPr lang="en-US" sz="2000" dirty="0"/>
                  </a:p>
                </c:rich>
              </c:tx>
              <c:showVal val="1"/>
              <c:showCatName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Sheet1!$A$7:$A$8</c:f>
              <c:strCache>
                <c:ptCount val="2"/>
                <c:pt idx="0">
                  <c:v>Teacher</c:v>
                </c:pt>
                <c:pt idx="1">
                  <c:v>Student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2</c:v>
                </c:pt>
                <c:pt idx="1">
                  <c:v>42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4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Sheet1!$B$16</c:f>
              <c:strCache>
                <c:ptCount val="1"/>
                <c:pt idx="0">
                  <c:v>Years of Experience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Sheet1!$A$17:$A$18</c:f>
              <c:strCache>
                <c:ptCount val="2"/>
                <c:pt idx="0">
                  <c:v>Dr. Sanjay Kumar Jha</c:v>
                </c:pt>
                <c:pt idx="1">
                  <c:v>Dr.Utpal Kumar Chakraborty</c:v>
                </c:pt>
              </c:strCache>
            </c:strRef>
          </c:cat>
          <c:val>
            <c:numRef>
              <c:f>Sheet1!$B$17:$B$18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</c:ser>
        <c:axId val="83249024"/>
        <c:axId val="83250560"/>
      </c:barChart>
      <c:catAx>
        <c:axId val="83249024"/>
        <c:scaling>
          <c:orientation val="minMax"/>
        </c:scaling>
        <c:axPos val="b"/>
        <c:majorTickMark val="none"/>
        <c:tickLblPos val="nextTo"/>
        <c:crossAx val="83250560"/>
        <c:crosses val="autoZero"/>
        <c:auto val="1"/>
        <c:lblAlgn val="ctr"/>
        <c:lblOffset val="100"/>
      </c:catAx>
      <c:valAx>
        <c:axId val="83250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249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Sheet1!$B$68:$B$69</c:f>
              <c:strCache>
                <c:ptCount val="1"/>
                <c:pt idx="0">
                  <c:v>Honours Class </c:v>
                </c:pt>
              </c:strCache>
            </c:strRef>
          </c:tx>
          <c:cat>
            <c:strRef>
              <c:f>Sheet1!$A$70:$A$72</c:f>
              <c:strCache>
                <c:ptCount val="3"/>
                <c:pt idx="0">
                  <c:v>Dr. Sanjay Kumar Jha </c:v>
                </c:pt>
                <c:pt idx="1">
                  <c:v>Dr.Utpal Kumar Chakraborty </c:v>
                </c:pt>
                <c:pt idx="2">
                  <c:v>Total </c:v>
                </c:pt>
              </c:strCache>
            </c:strRef>
          </c:cat>
          <c:val>
            <c:numRef>
              <c:f>Sheet1!$B$70:$B$72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Sheet1!$C$68:$C$69</c:f>
              <c:strCache>
                <c:ptCount val="1"/>
                <c:pt idx="0">
                  <c:v>General Class </c:v>
                </c:pt>
              </c:strCache>
            </c:strRef>
          </c:tx>
          <c:cat>
            <c:strRef>
              <c:f>Sheet1!$A$70:$A$72</c:f>
              <c:strCache>
                <c:ptCount val="3"/>
                <c:pt idx="0">
                  <c:v>Dr. Sanjay Kumar Jha </c:v>
                </c:pt>
                <c:pt idx="1">
                  <c:v>Dr.Utpal Kumar Chakraborty </c:v>
                </c:pt>
                <c:pt idx="2">
                  <c:v>Total </c:v>
                </c:pt>
              </c:strCache>
            </c:strRef>
          </c:cat>
          <c:val>
            <c:numRef>
              <c:f>Sheet1!$C$70:$C$72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Sheet1!$D$68:$D$69</c:f>
              <c:strCache>
                <c:ptCount val="1"/>
                <c:pt idx="0">
                  <c:v>Total </c:v>
                </c:pt>
              </c:strCache>
            </c:strRef>
          </c:tx>
          <c:cat>
            <c:strRef>
              <c:f>Sheet1!$A$70:$A$72</c:f>
              <c:strCache>
                <c:ptCount val="3"/>
                <c:pt idx="0">
                  <c:v>Dr. Sanjay Kumar Jha </c:v>
                </c:pt>
                <c:pt idx="1">
                  <c:v>Dr.Utpal Kumar Chakraborty </c:v>
                </c:pt>
                <c:pt idx="2">
                  <c:v>Total </c:v>
                </c:pt>
              </c:strCache>
            </c:strRef>
          </c:cat>
          <c:val>
            <c:numRef>
              <c:f>Sheet1!$D$70:$D$72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48</c:v>
                </c:pt>
              </c:numCache>
            </c:numRef>
          </c:val>
        </c:ser>
        <c:dLbls>
          <c:showVal val="1"/>
        </c:dLbls>
        <c:gapWidth val="75"/>
        <c:overlap val="-25"/>
        <c:axId val="83612800"/>
        <c:axId val="83614336"/>
      </c:barChart>
      <c:catAx>
        <c:axId val="83612800"/>
        <c:scaling>
          <c:orientation val="minMax"/>
        </c:scaling>
        <c:axPos val="b"/>
        <c:majorTickMark val="none"/>
        <c:tickLblPos val="nextTo"/>
        <c:crossAx val="83614336"/>
        <c:crosses val="autoZero"/>
        <c:auto val="1"/>
        <c:lblAlgn val="ctr"/>
        <c:lblOffset val="100"/>
      </c:catAx>
      <c:valAx>
        <c:axId val="83614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61280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>
        <c:manualLayout>
          <c:layoutTarget val="inner"/>
          <c:xMode val="edge"/>
          <c:yMode val="edge"/>
          <c:x val="0.11562951501543264"/>
          <c:y val="5.0947358286476445E-2"/>
          <c:w val="0.67556696908215375"/>
          <c:h val="0.83302395364629556"/>
        </c:manualLayout>
      </c:layout>
      <c:barChart>
        <c:barDir val="bar"/>
        <c:grouping val="stacked"/>
        <c:ser>
          <c:idx val="0"/>
          <c:order val="0"/>
          <c:tx>
            <c:strRef>
              <c:f>Sheet1!$A$60:$B$60</c:f>
              <c:strCache>
                <c:ptCount val="1"/>
                <c:pt idx="0">
                  <c:v>Dr. Sanjay Kumar Jha UG SEM I &amp; II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Sheet1!$C$60:$H$60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Sheet1!$A$61:$B$61</c:f>
              <c:strCache>
                <c:ptCount val="1"/>
                <c:pt idx="0">
                  <c:v>Dr. Sanjay Kumar Jha UG SEM III &amp; IV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Sheet1!$C$61:$H$61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Sheet1!$A$62:$B$62</c:f>
              <c:strCache>
                <c:ptCount val="1"/>
                <c:pt idx="0">
                  <c:v>Dr. Sanjay Kumar Jha UG SEM V &amp; VI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Sheet1!$C$62:$H$62</c:f>
              <c:numCache>
                <c:formatCode>General</c:formatCode>
                <c:ptCount val="6"/>
                <c:pt idx="0">
                  <c:v>7</c:v>
                </c:pt>
                <c:pt idx="3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Sheet1!$A$63:$B$63</c:f>
              <c:strCache>
                <c:ptCount val="1"/>
                <c:pt idx="0">
                  <c:v>Dr.Utpal Kumar Chakraborty UG SEM I &amp; II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Sheet1!$C$63:$H$63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Sheet1!$A$64:$B$64</c:f>
              <c:strCache>
                <c:ptCount val="1"/>
                <c:pt idx="0">
                  <c:v>Dr.Utpal Kumar Chakraborty UG SEM III &amp; IV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Sheet1!$C$64:$H$64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Sheet1!$A$65:$B$65</c:f>
              <c:strCache>
                <c:ptCount val="1"/>
                <c:pt idx="0">
                  <c:v>Dr.Utpal Kumar Chakraborty UG SEM V &amp; VI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Sheet1!$C$59:$H$59</c:f>
              <c:strCache>
                <c:ptCount val="6"/>
                <c:pt idx="0">
                  <c:v>CC</c:v>
                </c:pt>
                <c:pt idx="1">
                  <c:v>GE</c:v>
                </c:pt>
                <c:pt idx="2">
                  <c:v>DSC</c:v>
                </c:pt>
                <c:pt idx="3">
                  <c:v>DSE</c:v>
                </c:pt>
                <c:pt idx="4">
                  <c:v>AESB</c:v>
                </c:pt>
                <c:pt idx="5">
                  <c:v>TUTORIAL</c:v>
                </c:pt>
              </c:strCache>
            </c:strRef>
          </c:cat>
          <c:val>
            <c:numRef>
              <c:f>Sheet1!$C$65:$H$65</c:f>
              <c:numCache>
                <c:formatCode>General</c:formatCode>
                <c:ptCount val="6"/>
                <c:pt idx="0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55"/>
        <c:overlap val="100"/>
        <c:axId val="83683200"/>
        <c:axId val="83684736"/>
      </c:barChart>
      <c:catAx>
        <c:axId val="83683200"/>
        <c:scaling>
          <c:orientation val="minMax"/>
        </c:scaling>
        <c:axPos val="l"/>
        <c:majorTickMark val="none"/>
        <c:tickLblPos val="nextTo"/>
        <c:crossAx val="83684736"/>
        <c:crosses val="autoZero"/>
        <c:auto val="1"/>
        <c:lblAlgn val="ctr"/>
        <c:lblOffset val="100"/>
      </c:catAx>
      <c:valAx>
        <c:axId val="8368473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368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11102070933849"/>
          <c:y val="9.7043594454651688E-2"/>
          <c:w val="0.1776100216784969"/>
          <c:h val="0.76886018688234958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Sheet1!$B$40</c:f>
              <c:strCache>
                <c:ptCount val="1"/>
                <c:pt idx="0">
                  <c:v>Female 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Val val="1"/>
          </c:dLbls>
          <c:cat>
            <c:strRef>
              <c:f>Sheet1!$A$41:$A$46</c:f>
              <c:strCache>
                <c:ptCount val="6"/>
                <c:pt idx="0">
                  <c:v>2018-19 </c:v>
                </c:pt>
                <c:pt idx="1">
                  <c:v>2017-18 </c:v>
                </c:pt>
                <c:pt idx="2">
                  <c:v>2016-17 </c:v>
                </c:pt>
                <c:pt idx="3">
                  <c:v>2015-16 </c:v>
                </c:pt>
                <c:pt idx="4">
                  <c:v>2014-15 </c:v>
                </c:pt>
                <c:pt idx="5">
                  <c:v>2013-14 </c:v>
                </c:pt>
              </c:strCache>
            </c:strRef>
          </c:cat>
          <c:val>
            <c:numRef>
              <c:f>Sheet1!$B$41:$B$46</c:f>
              <c:numCache>
                <c:formatCode>General</c:formatCode>
                <c:ptCount val="6"/>
                <c:pt idx="0">
                  <c:v>27</c:v>
                </c:pt>
                <c:pt idx="1">
                  <c:v>23</c:v>
                </c:pt>
                <c:pt idx="2">
                  <c:v>30</c:v>
                </c:pt>
                <c:pt idx="3">
                  <c:v>29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Male 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Val val="1"/>
          </c:dLbls>
          <c:cat>
            <c:strRef>
              <c:f>Sheet1!$A$41:$A$46</c:f>
              <c:strCache>
                <c:ptCount val="6"/>
                <c:pt idx="0">
                  <c:v>2018-19 </c:v>
                </c:pt>
                <c:pt idx="1">
                  <c:v>2017-18 </c:v>
                </c:pt>
                <c:pt idx="2">
                  <c:v>2016-17 </c:v>
                </c:pt>
                <c:pt idx="3">
                  <c:v>2015-16 </c:v>
                </c:pt>
                <c:pt idx="4">
                  <c:v>2014-15 </c:v>
                </c:pt>
                <c:pt idx="5">
                  <c:v>2013-14 </c:v>
                </c:pt>
              </c:strCache>
            </c:strRef>
          </c:cat>
          <c:val>
            <c:numRef>
              <c:f>Sheet1!$C$41:$C$46</c:f>
              <c:numCache>
                <c:formatCode>General</c:formatCode>
                <c:ptCount val="6"/>
                <c:pt idx="0">
                  <c:v>19</c:v>
                </c:pt>
                <c:pt idx="1">
                  <c:v>22</c:v>
                </c:pt>
                <c:pt idx="2">
                  <c:v>10</c:v>
                </c:pt>
                <c:pt idx="3">
                  <c:v>26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Sheet1!$D$40</c:f>
              <c:strCache>
                <c:ptCount val="1"/>
                <c:pt idx="0">
                  <c:v>Total 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Val val="1"/>
          </c:dLbls>
          <c:cat>
            <c:strRef>
              <c:f>Sheet1!$A$41:$A$46</c:f>
              <c:strCache>
                <c:ptCount val="6"/>
                <c:pt idx="0">
                  <c:v>2018-19 </c:v>
                </c:pt>
                <c:pt idx="1">
                  <c:v>2017-18 </c:v>
                </c:pt>
                <c:pt idx="2">
                  <c:v>2016-17 </c:v>
                </c:pt>
                <c:pt idx="3">
                  <c:v>2015-16 </c:v>
                </c:pt>
                <c:pt idx="4">
                  <c:v>2014-15 </c:v>
                </c:pt>
                <c:pt idx="5">
                  <c:v>2013-14 </c:v>
                </c:pt>
              </c:strCache>
            </c:strRef>
          </c:cat>
          <c:val>
            <c:numRef>
              <c:f>Sheet1!$D$41:$D$46</c:f>
              <c:numCache>
                <c:formatCode>General</c:formatCode>
                <c:ptCount val="6"/>
                <c:pt idx="0">
                  <c:v>49</c:v>
                </c:pt>
                <c:pt idx="1">
                  <c:v>45</c:v>
                </c:pt>
                <c:pt idx="2">
                  <c:v>40</c:v>
                </c:pt>
                <c:pt idx="3">
                  <c:v>55</c:v>
                </c:pt>
                <c:pt idx="4">
                  <c:v>25</c:v>
                </c:pt>
                <c:pt idx="5">
                  <c:v>14</c:v>
                </c:pt>
              </c:numCache>
            </c:numRef>
          </c:val>
        </c:ser>
        <c:dLbls>
          <c:showVal val="1"/>
        </c:dLbls>
        <c:gapWidth val="75"/>
        <c:overlap val="-25"/>
        <c:axId val="83926400"/>
        <c:axId val="83936384"/>
      </c:barChart>
      <c:catAx>
        <c:axId val="83926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3936384"/>
        <c:crosses val="autoZero"/>
        <c:auto val="1"/>
        <c:lblAlgn val="ctr"/>
        <c:lblOffset val="100"/>
      </c:catAx>
      <c:valAx>
        <c:axId val="839363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3926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Sheet1!$A$50</c:f>
              <c:strCache>
                <c:ptCount val="1"/>
                <c:pt idx="0">
                  <c:v>2018-19 </c:v>
                </c:pt>
              </c:strCache>
            </c:strRef>
          </c:tx>
          <c:dLbls>
            <c:dLbl>
              <c:idx val="0"/>
              <c:layout>
                <c:manualLayout>
                  <c:x val="-1.0185184294093028E-2"/>
                  <c:y val="4.0000000000000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Sheet1!$B$50:$I$50</c:f>
              <c:numCache>
                <c:formatCode>General</c:formatCode>
                <c:ptCount val="8"/>
                <c:pt idx="0">
                  <c:v>21</c:v>
                </c:pt>
                <c:pt idx="1">
                  <c:v>15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2017-18 </c:v>
                </c:pt>
              </c:strCache>
            </c:strRef>
          </c:tx>
          <c:dLbls>
            <c:dLbl>
              <c:idx val="0"/>
              <c:layout>
                <c:manualLayout>
                  <c:x val="-4.0740737176371824E-3"/>
                  <c:y val="-1.199999999999997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Sheet1!$B$51:$I$51</c:f>
              <c:numCache>
                <c:formatCode>General</c:formatCode>
                <c:ptCount val="8"/>
                <c:pt idx="0">
                  <c:v>21</c:v>
                </c:pt>
                <c:pt idx="1">
                  <c:v>22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Sheet1!$A$52</c:f>
              <c:strCache>
                <c:ptCount val="1"/>
                <c:pt idx="0">
                  <c:v>2016-17 </c:v>
                </c:pt>
              </c:strCache>
            </c:strRef>
          </c:tx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Sheet1!$B$52:$I$52</c:f>
              <c:numCache>
                <c:formatCode>General</c:formatCode>
                <c:ptCount val="8"/>
                <c:pt idx="0">
                  <c:v>21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Sheet1!$A$53</c:f>
              <c:strCache>
                <c:ptCount val="1"/>
                <c:pt idx="0">
                  <c:v>2015-16 </c:v>
                </c:pt>
              </c:strCache>
            </c:strRef>
          </c:tx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Sheet1!$B$53:$I$53</c:f>
              <c:numCache>
                <c:formatCode>General</c:formatCode>
                <c:ptCount val="8"/>
                <c:pt idx="0">
                  <c:v>25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Sheet1!$A$54</c:f>
              <c:strCache>
                <c:ptCount val="1"/>
                <c:pt idx="0">
                  <c:v>2014-15 </c:v>
                </c:pt>
              </c:strCache>
            </c:strRef>
          </c:tx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Sheet1!$B$54:$I$54</c:f>
              <c:numCache>
                <c:formatCode>General</c:formatCode>
                <c:ptCount val="8"/>
                <c:pt idx="0">
                  <c:v>18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Sheet1!$A$55</c:f>
              <c:strCache>
                <c:ptCount val="1"/>
                <c:pt idx="0">
                  <c:v>2013-14 </c:v>
                </c:pt>
              </c:strCache>
            </c:strRef>
          </c:tx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Val val="1"/>
          </c:dLbls>
          <c:cat>
            <c:multiLvlStrRef>
              <c:f>Sheet1!$B$48:$I$49</c:f>
              <c:multiLvlStrCache>
                <c:ptCount val="8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  <c:pt idx="4">
                    <c:v>Female </c:v>
                  </c:pt>
                  <c:pt idx="5">
                    <c:v>Male </c:v>
                  </c:pt>
                  <c:pt idx="6">
                    <c:v>Female </c:v>
                  </c:pt>
                  <c:pt idx="7">
                    <c:v>Male </c:v>
                  </c:pt>
                </c:lvl>
                <c:lvl>
                  <c:pt idx="0">
                    <c:v>GENERAL </c:v>
                  </c:pt>
                  <c:pt idx="2">
                    <c:v>OBC </c:v>
                  </c:pt>
                  <c:pt idx="4">
                    <c:v>SC </c:v>
                  </c:pt>
                  <c:pt idx="6">
                    <c:v>ST </c:v>
                  </c:pt>
                </c:lvl>
              </c:multiLvlStrCache>
            </c:multiLvlStrRef>
          </c:cat>
          <c:val>
            <c:numRef>
              <c:f>Sheet1!$B$55:$I$55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84148224"/>
        <c:axId val="84149760"/>
      </c:barChart>
      <c:catAx>
        <c:axId val="84148224"/>
        <c:scaling>
          <c:orientation val="minMax"/>
        </c:scaling>
        <c:axPos val="b"/>
        <c:majorTickMark val="none"/>
        <c:tickLblPos val="nextTo"/>
        <c:crossAx val="84149760"/>
        <c:crosses val="autoZero"/>
        <c:auto val="1"/>
        <c:lblAlgn val="ctr"/>
        <c:lblOffset val="100"/>
      </c:catAx>
      <c:valAx>
        <c:axId val="8414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414822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4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Sheet1!$B$32</c:f>
              <c:strCache>
                <c:ptCount val="1"/>
                <c:pt idx="0">
                  <c:v>Total Appeared </c:v>
                </c:pt>
              </c:strCache>
            </c:strRef>
          </c:tx>
          <c:cat>
            <c:numRef>
              <c:f>Sheet1!$A$33:$A$37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Sheet1!$B$33:$B$37</c:f>
              <c:numCache>
                <c:formatCode>General</c:formatCode>
                <c:ptCount val="5"/>
                <c:pt idx="0">
                  <c:v>33</c:v>
                </c:pt>
                <c:pt idx="1">
                  <c:v>39</c:v>
                </c:pt>
                <c:pt idx="2">
                  <c:v>21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Total Passed </c:v>
                </c:pt>
              </c:strCache>
            </c:strRef>
          </c:tx>
          <c:cat>
            <c:numRef>
              <c:f>Sheet1!$A$33:$A$37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Sheet1!$C$33:$C$37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19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gapWidth val="75"/>
        <c:overlap val="-25"/>
        <c:axId val="84178432"/>
        <c:axId val="84179968"/>
      </c:barChart>
      <c:catAx>
        <c:axId val="84178432"/>
        <c:scaling>
          <c:orientation val="minMax"/>
        </c:scaling>
        <c:axPos val="b"/>
        <c:numFmt formatCode="General" sourceLinked="1"/>
        <c:majorTickMark val="none"/>
        <c:tickLblPos val="nextTo"/>
        <c:crossAx val="84179968"/>
        <c:crosses val="autoZero"/>
        <c:auto val="1"/>
        <c:lblAlgn val="ctr"/>
        <c:lblOffset val="100"/>
      </c:catAx>
      <c:valAx>
        <c:axId val="84179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417843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059CC7-DCC4-4B73-98C0-83576963A153}">
      <dgm:prSet/>
      <dgm:spPr/>
      <dgm:t>
        <a:bodyPr/>
        <a:lstStyle/>
        <a:p>
          <a:r>
            <a:rPr lang="en-IN" dirty="0" smtClean="0"/>
            <a:t>International Seminar:04</a:t>
          </a:r>
          <a:endParaRPr lang="en-IN" dirty="0"/>
        </a:p>
      </dgm:t>
    </dgm:pt>
    <dgm:pt modelId="{A42B9F48-FBDE-404D-AA5E-B0381CE05E53}" type="parTrans" cxnId="{F3DBF798-CCCE-44D4-A798-BF912181E567}">
      <dgm:prSet/>
      <dgm:spPr/>
      <dgm:t>
        <a:bodyPr/>
        <a:lstStyle/>
        <a:p>
          <a:endParaRPr lang="en-IN"/>
        </a:p>
      </dgm:t>
    </dgm:pt>
    <dgm:pt modelId="{B2569E98-6CBB-4C25-9BB2-C14ECFCB0E12}" type="sibTrans" cxnId="{F3DBF798-CCCE-44D4-A798-BF912181E567}">
      <dgm:prSet/>
      <dgm:spPr/>
      <dgm:t>
        <a:bodyPr/>
        <a:lstStyle/>
        <a:p>
          <a:endParaRPr lang="en-IN"/>
        </a:p>
      </dgm:t>
    </dgm:pt>
    <dgm:pt modelId="{A00400ED-30F6-4E66-9025-0014F4F6C50B}">
      <dgm:prSet/>
      <dgm:spPr/>
      <dgm:t>
        <a:bodyPr/>
        <a:lstStyle/>
        <a:p>
          <a:r>
            <a:rPr lang="en-IN" dirty="0" smtClean="0"/>
            <a:t>National Seminar:08</a:t>
          </a:r>
          <a:endParaRPr lang="en-IN" dirty="0"/>
        </a:p>
      </dgm:t>
    </dgm:pt>
    <dgm:pt modelId="{8737867B-CA49-45AD-9546-2DC941948C39}" type="parTrans" cxnId="{9EDFA95C-33A3-4A52-A09E-7B57309546C1}">
      <dgm:prSet/>
      <dgm:spPr/>
      <dgm:t>
        <a:bodyPr/>
        <a:lstStyle/>
        <a:p>
          <a:endParaRPr lang="en-IN"/>
        </a:p>
      </dgm:t>
    </dgm:pt>
    <dgm:pt modelId="{F7512D51-AE34-45F6-99B2-E9FD68A56350}" type="sibTrans" cxnId="{9EDFA95C-33A3-4A52-A09E-7B57309546C1}">
      <dgm:prSet/>
      <dgm:spPr/>
      <dgm:t>
        <a:bodyPr/>
        <a:lstStyle/>
        <a:p>
          <a:endParaRPr lang="en-IN"/>
        </a:p>
      </dgm:t>
    </dgm:pt>
    <dgm:pt modelId="{B75A5BFB-83A5-47DE-AFEF-22F317AF5B8F}">
      <dgm:prSet/>
      <dgm:spPr/>
      <dgm:t>
        <a:bodyPr/>
        <a:lstStyle/>
        <a:p>
          <a:r>
            <a:rPr lang="en-IN" dirty="0" smtClean="0"/>
            <a:t>Regional Seminar:01</a:t>
          </a:r>
          <a:endParaRPr lang="en-IN" dirty="0"/>
        </a:p>
      </dgm:t>
    </dgm:pt>
    <dgm:pt modelId="{10C4A884-17BC-4ABB-AE44-D63357080202}" type="parTrans" cxnId="{79C85578-0057-45F5-B9A0-7C20D7D2C99E}">
      <dgm:prSet/>
      <dgm:spPr/>
      <dgm:t>
        <a:bodyPr/>
        <a:lstStyle/>
        <a:p>
          <a:endParaRPr lang="en-IN"/>
        </a:p>
      </dgm:t>
    </dgm:pt>
    <dgm:pt modelId="{EE769A36-3BEF-44EC-AD3A-0532A08E246F}" type="sibTrans" cxnId="{79C85578-0057-45F5-B9A0-7C20D7D2C99E}">
      <dgm:prSet/>
      <dgm:spPr/>
      <dgm:t>
        <a:bodyPr/>
        <a:lstStyle/>
        <a:p>
          <a:endParaRPr lang="en-IN"/>
        </a:p>
      </dgm:t>
    </dgm:pt>
    <dgm:pt modelId="{D801D6AA-B9DC-452A-B68A-783B0669CB23}">
      <dgm:prSet/>
      <dgm:spPr/>
      <dgm:t>
        <a:bodyPr/>
        <a:lstStyle/>
        <a:p>
          <a:r>
            <a:rPr lang="en-IN" dirty="0" smtClean="0"/>
            <a:t>Workshop:01</a:t>
          </a:r>
          <a:endParaRPr lang="en-IN" dirty="0"/>
        </a:p>
      </dgm:t>
    </dgm:pt>
    <dgm:pt modelId="{8D6DA2D0-4C11-46B0-A943-4615075858DA}" type="parTrans" cxnId="{08C28619-B2FD-4040-982F-A206B97AFD36}">
      <dgm:prSet/>
      <dgm:spPr/>
      <dgm:t>
        <a:bodyPr/>
        <a:lstStyle/>
        <a:p>
          <a:endParaRPr lang="en-IN"/>
        </a:p>
      </dgm:t>
    </dgm:pt>
    <dgm:pt modelId="{3C39C4B0-091C-48EC-AF8C-2F728D0718A5}" type="sibTrans" cxnId="{08C28619-B2FD-4040-982F-A206B97AFD36}">
      <dgm:prSet/>
      <dgm:spPr/>
      <dgm:t>
        <a:bodyPr/>
        <a:lstStyle/>
        <a:p>
          <a:endParaRPr lang="en-IN"/>
        </a:p>
      </dgm:t>
    </dgm:pt>
    <dgm:pt modelId="{8A8ABC78-0176-43C0-A473-2FC9E2261068}">
      <dgm:prSet/>
      <dgm:spPr/>
      <dgm:t>
        <a:bodyPr/>
        <a:lstStyle/>
        <a:p>
          <a:r>
            <a:rPr lang="en-IN" dirty="0" smtClean="0"/>
            <a:t>Training:01</a:t>
          </a:r>
          <a:endParaRPr lang="en-IN" dirty="0"/>
        </a:p>
      </dgm:t>
    </dgm:pt>
    <dgm:pt modelId="{14082C3D-9FB5-471C-BC20-B095BAADE1C3}" type="parTrans" cxnId="{475565D8-356E-4017-BEC0-C2E0152F00CB}">
      <dgm:prSet/>
      <dgm:spPr/>
      <dgm:t>
        <a:bodyPr/>
        <a:lstStyle/>
        <a:p>
          <a:endParaRPr lang="en-IN"/>
        </a:p>
      </dgm:t>
    </dgm:pt>
    <dgm:pt modelId="{DC26DEC8-CD7F-492B-8963-B3E9BBDA1E62}" type="sibTrans" cxnId="{475565D8-356E-4017-BEC0-C2E0152F00CB}">
      <dgm:prSet/>
      <dgm:spPr/>
      <dgm:t>
        <a:bodyPr/>
        <a:lstStyle/>
        <a:p>
          <a:endParaRPr lang="en-IN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3B53325-65F3-4204-86DA-459E419C9230}" type="pres">
      <dgm:prSet presAssocID="{1F059CC7-DCC4-4B73-98C0-83576963A153}" presName="parentLin" presStyleCnt="0"/>
      <dgm:spPr/>
    </dgm:pt>
    <dgm:pt modelId="{6C994B92-B307-4E68-8AAF-4C1A8B694BB2}" type="pres">
      <dgm:prSet presAssocID="{1F059CC7-DCC4-4B73-98C0-83576963A153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6065A024-B067-4A8A-B65D-79733CCF5EB1}" type="pres">
      <dgm:prSet presAssocID="{1F059CC7-DCC4-4B73-98C0-83576963A15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FDEF96-3317-4222-AFBB-92681F8A98CD}" type="pres">
      <dgm:prSet presAssocID="{1F059CC7-DCC4-4B73-98C0-83576963A153}" presName="negativeSpace" presStyleCnt="0"/>
      <dgm:spPr/>
    </dgm:pt>
    <dgm:pt modelId="{C72DCBBB-DE7D-46CE-855F-EC0A7331792A}" type="pres">
      <dgm:prSet presAssocID="{1F059CC7-DCC4-4B73-98C0-83576963A153}" presName="childText" presStyleLbl="conFgAcc1" presStyleIdx="0" presStyleCnt="5">
        <dgm:presLayoutVars>
          <dgm:bulletEnabled val="1"/>
        </dgm:presLayoutVars>
      </dgm:prSet>
      <dgm:spPr/>
    </dgm:pt>
    <dgm:pt modelId="{74EC5203-65E1-4D4A-8ECE-DEBE4268B5BB}" type="pres">
      <dgm:prSet presAssocID="{B2569E98-6CBB-4C25-9BB2-C14ECFCB0E12}" presName="spaceBetweenRectangles" presStyleCnt="0"/>
      <dgm:spPr/>
    </dgm:pt>
    <dgm:pt modelId="{9A8708FE-098E-4941-B64E-B544DBE670C7}" type="pres">
      <dgm:prSet presAssocID="{A00400ED-30F6-4E66-9025-0014F4F6C50B}" presName="parentLin" presStyleCnt="0"/>
      <dgm:spPr/>
    </dgm:pt>
    <dgm:pt modelId="{E5B3A21F-F740-4F09-9A60-73A0B6AE749D}" type="pres">
      <dgm:prSet presAssocID="{A00400ED-30F6-4E66-9025-0014F4F6C50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8AAFE90-A21B-4059-AAD7-1EB3C0513BF0}" type="pres">
      <dgm:prSet presAssocID="{A00400ED-30F6-4E66-9025-0014F4F6C5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B79CE-A5F4-4F17-99C3-0F69BFB8CEB7}" type="pres">
      <dgm:prSet presAssocID="{A00400ED-30F6-4E66-9025-0014F4F6C50B}" presName="negativeSpace" presStyleCnt="0"/>
      <dgm:spPr/>
    </dgm:pt>
    <dgm:pt modelId="{DC4A93F4-7860-4C1A-9E4A-7AE76D73843F}" type="pres">
      <dgm:prSet presAssocID="{A00400ED-30F6-4E66-9025-0014F4F6C50B}" presName="childText" presStyleLbl="conFgAcc1" presStyleIdx="1" presStyleCnt="5">
        <dgm:presLayoutVars>
          <dgm:bulletEnabled val="1"/>
        </dgm:presLayoutVars>
      </dgm:prSet>
      <dgm:spPr/>
    </dgm:pt>
    <dgm:pt modelId="{48D2C424-7D24-46BB-BC14-954771733B94}" type="pres">
      <dgm:prSet presAssocID="{F7512D51-AE34-45F6-99B2-E9FD68A56350}" presName="spaceBetweenRectangles" presStyleCnt="0"/>
      <dgm:spPr/>
    </dgm:pt>
    <dgm:pt modelId="{725D156C-F930-42BC-A6C9-BE145483CD26}" type="pres">
      <dgm:prSet presAssocID="{B75A5BFB-83A5-47DE-AFEF-22F317AF5B8F}" presName="parentLin" presStyleCnt="0"/>
      <dgm:spPr/>
    </dgm:pt>
    <dgm:pt modelId="{925232D9-34CB-4A96-9BB4-190C00FE489D}" type="pres">
      <dgm:prSet presAssocID="{B75A5BFB-83A5-47DE-AFEF-22F317AF5B8F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B3C2779C-4D42-4182-991B-92831C9CCDE7}" type="pres">
      <dgm:prSet presAssocID="{B75A5BFB-83A5-47DE-AFEF-22F317AF5B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CA7ABF-1FCD-4BD8-9F29-7FAA7C43A1B1}" type="pres">
      <dgm:prSet presAssocID="{B75A5BFB-83A5-47DE-AFEF-22F317AF5B8F}" presName="negativeSpace" presStyleCnt="0"/>
      <dgm:spPr/>
    </dgm:pt>
    <dgm:pt modelId="{67699347-4E16-4F0A-8520-F82527A854DC}" type="pres">
      <dgm:prSet presAssocID="{B75A5BFB-83A5-47DE-AFEF-22F317AF5B8F}" presName="childText" presStyleLbl="conFgAcc1" presStyleIdx="2" presStyleCnt="5">
        <dgm:presLayoutVars>
          <dgm:bulletEnabled val="1"/>
        </dgm:presLayoutVars>
      </dgm:prSet>
      <dgm:spPr/>
    </dgm:pt>
    <dgm:pt modelId="{52F41431-A993-4789-A2E0-DAB488C1C4C7}" type="pres">
      <dgm:prSet presAssocID="{EE769A36-3BEF-44EC-AD3A-0532A08E246F}" presName="spaceBetweenRectangles" presStyleCnt="0"/>
      <dgm:spPr/>
    </dgm:pt>
    <dgm:pt modelId="{83DF3DDE-14A9-4926-BEA9-303297A5A002}" type="pres">
      <dgm:prSet presAssocID="{D801D6AA-B9DC-452A-B68A-783B0669CB23}" presName="parentLin" presStyleCnt="0"/>
      <dgm:spPr/>
    </dgm:pt>
    <dgm:pt modelId="{17FFDBE9-96E5-422F-883C-CEF2E09C83F0}" type="pres">
      <dgm:prSet presAssocID="{D801D6AA-B9DC-452A-B68A-783B0669CB23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E81715C9-563C-42E1-A0E9-175CD29A6535}" type="pres">
      <dgm:prSet presAssocID="{D801D6AA-B9DC-452A-B68A-783B0669CB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05392A-32C8-4D11-9BA5-B78D821FF287}" type="pres">
      <dgm:prSet presAssocID="{D801D6AA-B9DC-452A-B68A-783B0669CB23}" presName="negativeSpace" presStyleCnt="0"/>
      <dgm:spPr/>
    </dgm:pt>
    <dgm:pt modelId="{E4212B54-6DFA-42C3-BC95-4B3680101F98}" type="pres">
      <dgm:prSet presAssocID="{D801D6AA-B9DC-452A-B68A-783B0669CB23}" presName="childText" presStyleLbl="conFgAcc1" presStyleIdx="3" presStyleCnt="5">
        <dgm:presLayoutVars>
          <dgm:bulletEnabled val="1"/>
        </dgm:presLayoutVars>
      </dgm:prSet>
      <dgm:spPr/>
    </dgm:pt>
    <dgm:pt modelId="{3794B1D0-03F6-455B-8A42-2C832453CCE5}" type="pres">
      <dgm:prSet presAssocID="{3C39C4B0-091C-48EC-AF8C-2F728D0718A5}" presName="spaceBetweenRectangles" presStyleCnt="0"/>
      <dgm:spPr/>
    </dgm:pt>
    <dgm:pt modelId="{03417A1A-F0B7-4351-B9CE-08555928F4CC}" type="pres">
      <dgm:prSet presAssocID="{8A8ABC78-0176-43C0-A473-2FC9E2261068}" presName="parentLin" presStyleCnt="0"/>
      <dgm:spPr/>
    </dgm:pt>
    <dgm:pt modelId="{2A8133BB-12A9-460A-B5B6-A678ACFB58F5}" type="pres">
      <dgm:prSet presAssocID="{8A8ABC78-0176-43C0-A473-2FC9E2261068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A7DB288A-3440-40AF-8E6E-3E0C5FA6A13C}" type="pres">
      <dgm:prSet presAssocID="{8A8ABC78-0176-43C0-A473-2FC9E226106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994292-5242-47E9-8157-097D8C0A4AF3}" type="pres">
      <dgm:prSet presAssocID="{8A8ABC78-0176-43C0-A473-2FC9E2261068}" presName="negativeSpace" presStyleCnt="0"/>
      <dgm:spPr/>
    </dgm:pt>
    <dgm:pt modelId="{89D88D6E-424D-43F3-AD78-ABF15CD411CD}" type="pres">
      <dgm:prSet presAssocID="{8A8ABC78-0176-43C0-A473-2FC9E22610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DFA95C-33A3-4A52-A09E-7B57309546C1}" srcId="{575EB0D8-3C96-4017-A78A-02181AD2FBDB}" destId="{A00400ED-30F6-4E66-9025-0014F4F6C50B}" srcOrd="1" destOrd="0" parTransId="{8737867B-CA49-45AD-9546-2DC941948C39}" sibTransId="{F7512D51-AE34-45F6-99B2-E9FD68A56350}"/>
    <dgm:cxn modelId="{9E14DCCB-9DBB-4251-BA8E-F9C3C136ECB6}" type="presOf" srcId="{1F059CC7-DCC4-4B73-98C0-83576963A153}" destId="{6065A024-B067-4A8A-B65D-79733CCF5EB1}" srcOrd="1" destOrd="0" presId="urn:microsoft.com/office/officeart/2005/8/layout/list1"/>
    <dgm:cxn modelId="{DE144BB4-21E3-4A11-A9A9-27AD6387413E}" type="presOf" srcId="{575EB0D8-3C96-4017-A78A-02181AD2FBDB}" destId="{5D60156C-D17F-4424-AFE8-055746681C1D}" srcOrd="0" destOrd="0" presId="urn:microsoft.com/office/officeart/2005/8/layout/list1"/>
    <dgm:cxn modelId="{755A8BAF-88B7-42CB-831E-466BDD41A270}" type="presOf" srcId="{D801D6AA-B9DC-452A-B68A-783B0669CB23}" destId="{17FFDBE9-96E5-422F-883C-CEF2E09C83F0}" srcOrd="0" destOrd="0" presId="urn:microsoft.com/office/officeart/2005/8/layout/list1"/>
    <dgm:cxn modelId="{C968F84A-DF9B-47B9-ADC0-3DDCD9536746}" type="presOf" srcId="{A00400ED-30F6-4E66-9025-0014F4F6C50B}" destId="{D8AAFE90-A21B-4059-AAD7-1EB3C0513BF0}" srcOrd="1" destOrd="0" presId="urn:microsoft.com/office/officeart/2005/8/layout/list1"/>
    <dgm:cxn modelId="{08C28619-B2FD-4040-982F-A206B97AFD36}" srcId="{575EB0D8-3C96-4017-A78A-02181AD2FBDB}" destId="{D801D6AA-B9DC-452A-B68A-783B0669CB23}" srcOrd="3" destOrd="0" parTransId="{8D6DA2D0-4C11-46B0-A943-4615075858DA}" sibTransId="{3C39C4B0-091C-48EC-AF8C-2F728D0718A5}"/>
    <dgm:cxn modelId="{79C85578-0057-45F5-B9A0-7C20D7D2C99E}" srcId="{575EB0D8-3C96-4017-A78A-02181AD2FBDB}" destId="{B75A5BFB-83A5-47DE-AFEF-22F317AF5B8F}" srcOrd="2" destOrd="0" parTransId="{10C4A884-17BC-4ABB-AE44-D63357080202}" sibTransId="{EE769A36-3BEF-44EC-AD3A-0532A08E246F}"/>
    <dgm:cxn modelId="{57286020-3AB8-4618-BA9F-6924D2E8CF2A}" type="presOf" srcId="{B75A5BFB-83A5-47DE-AFEF-22F317AF5B8F}" destId="{925232D9-34CB-4A96-9BB4-190C00FE489D}" srcOrd="0" destOrd="0" presId="urn:microsoft.com/office/officeart/2005/8/layout/list1"/>
    <dgm:cxn modelId="{AF18044F-5B7B-4AF1-82F3-EF25EE823ECE}" type="presOf" srcId="{8A8ABC78-0176-43C0-A473-2FC9E2261068}" destId="{A7DB288A-3440-40AF-8E6E-3E0C5FA6A13C}" srcOrd="1" destOrd="0" presId="urn:microsoft.com/office/officeart/2005/8/layout/list1"/>
    <dgm:cxn modelId="{54DD27DE-130E-465F-B787-927CFA8D591E}" type="presOf" srcId="{1F059CC7-DCC4-4B73-98C0-83576963A153}" destId="{6C994B92-B307-4E68-8AAF-4C1A8B694BB2}" srcOrd="0" destOrd="0" presId="urn:microsoft.com/office/officeart/2005/8/layout/list1"/>
    <dgm:cxn modelId="{1A4472CB-F64C-4B40-A57E-EDF2EB31F22E}" type="presOf" srcId="{8A8ABC78-0176-43C0-A473-2FC9E2261068}" destId="{2A8133BB-12A9-460A-B5B6-A678ACFB58F5}" srcOrd="0" destOrd="0" presId="urn:microsoft.com/office/officeart/2005/8/layout/list1"/>
    <dgm:cxn modelId="{305BE349-B53B-4E52-B88F-17EA6BC39490}" type="presOf" srcId="{D801D6AA-B9DC-452A-B68A-783B0669CB23}" destId="{E81715C9-563C-42E1-A0E9-175CD29A6535}" srcOrd="1" destOrd="0" presId="urn:microsoft.com/office/officeart/2005/8/layout/list1"/>
    <dgm:cxn modelId="{2C405B61-DF42-40C0-A369-B73D6131B3D6}" type="presOf" srcId="{A00400ED-30F6-4E66-9025-0014F4F6C50B}" destId="{E5B3A21F-F740-4F09-9A60-73A0B6AE749D}" srcOrd="0" destOrd="0" presId="urn:microsoft.com/office/officeart/2005/8/layout/list1"/>
    <dgm:cxn modelId="{6CE39266-FC39-407B-BC74-7871ED71D281}" type="presOf" srcId="{B75A5BFB-83A5-47DE-AFEF-22F317AF5B8F}" destId="{B3C2779C-4D42-4182-991B-92831C9CCDE7}" srcOrd="1" destOrd="0" presId="urn:microsoft.com/office/officeart/2005/8/layout/list1"/>
    <dgm:cxn modelId="{475565D8-356E-4017-BEC0-C2E0152F00CB}" srcId="{575EB0D8-3C96-4017-A78A-02181AD2FBDB}" destId="{8A8ABC78-0176-43C0-A473-2FC9E2261068}" srcOrd="4" destOrd="0" parTransId="{14082C3D-9FB5-471C-BC20-B095BAADE1C3}" sibTransId="{DC26DEC8-CD7F-492B-8963-B3E9BBDA1E62}"/>
    <dgm:cxn modelId="{F3DBF798-CCCE-44D4-A798-BF912181E567}" srcId="{575EB0D8-3C96-4017-A78A-02181AD2FBDB}" destId="{1F059CC7-DCC4-4B73-98C0-83576963A153}" srcOrd="0" destOrd="0" parTransId="{A42B9F48-FBDE-404D-AA5E-B0381CE05E53}" sibTransId="{B2569E98-6CBB-4C25-9BB2-C14ECFCB0E12}"/>
    <dgm:cxn modelId="{7EFF6A9C-01DD-402A-A642-117D9E123846}" type="presParOf" srcId="{5D60156C-D17F-4424-AFE8-055746681C1D}" destId="{53B53325-65F3-4204-86DA-459E419C9230}" srcOrd="0" destOrd="0" presId="urn:microsoft.com/office/officeart/2005/8/layout/list1"/>
    <dgm:cxn modelId="{1C3910CD-33F3-42EC-BA33-6C57097BEBAD}" type="presParOf" srcId="{53B53325-65F3-4204-86DA-459E419C9230}" destId="{6C994B92-B307-4E68-8AAF-4C1A8B694BB2}" srcOrd="0" destOrd="0" presId="urn:microsoft.com/office/officeart/2005/8/layout/list1"/>
    <dgm:cxn modelId="{34490F0C-CACD-4CE6-883E-E44968DBF74A}" type="presParOf" srcId="{53B53325-65F3-4204-86DA-459E419C9230}" destId="{6065A024-B067-4A8A-B65D-79733CCF5EB1}" srcOrd="1" destOrd="0" presId="urn:microsoft.com/office/officeart/2005/8/layout/list1"/>
    <dgm:cxn modelId="{9AFCA657-3569-4764-96B5-C04B9B5FAC1C}" type="presParOf" srcId="{5D60156C-D17F-4424-AFE8-055746681C1D}" destId="{F3FDEF96-3317-4222-AFBB-92681F8A98CD}" srcOrd="1" destOrd="0" presId="urn:microsoft.com/office/officeart/2005/8/layout/list1"/>
    <dgm:cxn modelId="{A900264F-0B06-43F2-A17B-E8B3B141612E}" type="presParOf" srcId="{5D60156C-D17F-4424-AFE8-055746681C1D}" destId="{C72DCBBB-DE7D-46CE-855F-EC0A7331792A}" srcOrd="2" destOrd="0" presId="urn:microsoft.com/office/officeart/2005/8/layout/list1"/>
    <dgm:cxn modelId="{ECFD46DA-ACF0-475B-A4E0-7B4CF9837F00}" type="presParOf" srcId="{5D60156C-D17F-4424-AFE8-055746681C1D}" destId="{74EC5203-65E1-4D4A-8ECE-DEBE4268B5BB}" srcOrd="3" destOrd="0" presId="urn:microsoft.com/office/officeart/2005/8/layout/list1"/>
    <dgm:cxn modelId="{6176F286-54B4-422F-BE61-D4FE04D8C067}" type="presParOf" srcId="{5D60156C-D17F-4424-AFE8-055746681C1D}" destId="{9A8708FE-098E-4941-B64E-B544DBE670C7}" srcOrd="4" destOrd="0" presId="urn:microsoft.com/office/officeart/2005/8/layout/list1"/>
    <dgm:cxn modelId="{11E88C89-7A9A-4F4A-BC85-2C8145065EB3}" type="presParOf" srcId="{9A8708FE-098E-4941-B64E-B544DBE670C7}" destId="{E5B3A21F-F740-4F09-9A60-73A0B6AE749D}" srcOrd="0" destOrd="0" presId="urn:microsoft.com/office/officeart/2005/8/layout/list1"/>
    <dgm:cxn modelId="{B7DD672B-C613-40BE-B9A0-3812163459FC}" type="presParOf" srcId="{9A8708FE-098E-4941-B64E-B544DBE670C7}" destId="{D8AAFE90-A21B-4059-AAD7-1EB3C0513BF0}" srcOrd="1" destOrd="0" presId="urn:microsoft.com/office/officeart/2005/8/layout/list1"/>
    <dgm:cxn modelId="{317AA0DE-F0EC-4436-AD6A-5FC82A2AD791}" type="presParOf" srcId="{5D60156C-D17F-4424-AFE8-055746681C1D}" destId="{DACB79CE-A5F4-4F17-99C3-0F69BFB8CEB7}" srcOrd="5" destOrd="0" presId="urn:microsoft.com/office/officeart/2005/8/layout/list1"/>
    <dgm:cxn modelId="{78138D27-E80C-4442-92EE-EC8FD40D5A5A}" type="presParOf" srcId="{5D60156C-D17F-4424-AFE8-055746681C1D}" destId="{DC4A93F4-7860-4C1A-9E4A-7AE76D73843F}" srcOrd="6" destOrd="0" presId="urn:microsoft.com/office/officeart/2005/8/layout/list1"/>
    <dgm:cxn modelId="{A55C2E74-D0A4-4C2C-A11B-5065D65497E0}" type="presParOf" srcId="{5D60156C-D17F-4424-AFE8-055746681C1D}" destId="{48D2C424-7D24-46BB-BC14-954771733B94}" srcOrd="7" destOrd="0" presId="urn:microsoft.com/office/officeart/2005/8/layout/list1"/>
    <dgm:cxn modelId="{479D607B-6B43-4041-8B60-A5DDD4FB53A2}" type="presParOf" srcId="{5D60156C-D17F-4424-AFE8-055746681C1D}" destId="{725D156C-F930-42BC-A6C9-BE145483CD26}" srcOrd="8" destOrd="0" presId="urn:microsoft.com/office/officeart/2005/8/layout/list1"/>
    <dgm:cxn modelId="{57C933E6-284B-49C2-841E-C65D4C899471}" type="presParOf" srcId="{725D156C-F930-42BC-A6C9-BE145483CD26}" destId="{925232D9-34CB-4A96-9BB4-190C00FE489D}" srcOrd="0" destOrd="0" presId="urn:microsoft.com/office/officeart/2005/8/layout/list1"/>
    <dgm:cxn modelId="{9C4417E2-5EF7-4085-A635-2B8A2C76FB45}" type="presParOf" srcId="{725D156C-F930-42BC-A6C9-BE145483CD26}" destId="{B3C2779C-4D42-4182-991B-92831C9CCDE7}" srcOrd="1" destOrd="0" presId="urn:microsoft.com/office/officeart/2005/8/layout/list1"/>
    <dgm:cxn modelId="{6BDE79A0-F879-498B-9A30-B9D0A44B53C4}" type="presParOf" srcId="{5D60156C-D17F-4424-AFE8-055746681C1D}" destId="{64CA7ABF-1FCD-4BD8-9F29-7FAA7C43A1B1}" srcOrd="9" destOrd="0" presId="urn:microsoft.com/office/officeart/2005/8/layout/list1"/>
    <dgm:cxn modelId="{A399A0BD-2393-41B4-8667-E892CF28D915}" type="presParOf" srcId="{5D60156C-D17F-4424-AFE8-055746681C1D}" destId="{67699347-4E16-4F0A-8520-F82527A854DC}" srcOrd="10" destOrd="0" presId="urn:microsoft.com/office/officeart/2005/8/layout/list1"/>
    <dgm:cxn modelId="{B928A688-D64A-4A89-A0FC-BA8A66407FC4}" type="presParOf" srcId="{5D60156C-D17F-4424-AFE8-055746681C1D}" destId="{52F41431-A993-4789-A2E0-DAB488C1C4C7}" srcOrd="11" destOrd="0" presId="urn:microsoft.com/office/officeart/2005/8/layout/list1"/>
    <dgm:cxn modelId="{3A72F4B0-77F8-4620-8B61-BA96ED1F0545}" type="presParOf" srcId="{5D60156C-D17F-4424-AFE8-055746681C1D}" destId="{83DF3DDE-14A9-4926-BEA9-303297A5A002}" srcOrd="12" destOrd="0" presId="urn:microsoft.com/office/officeart/2005/8/layout/list1"/>
    <dgm:cxn modelId="{FA7D7DAB-CD0F-4403-AB2E-BEA2764AB7C1}" type="presParOf" srcId="{83DF3DDE-14A9-4926-BEA9-303297A5A002}" destId="{17FFDBE9-96E5-422F-883C-CEF2E09C83F0}" srcOrd="0" destOrd="0" presId="urn:microsoft.com/office/officeart/2005/8/layout/list1"/>
    <dgm:cxn modelId="{EDECCB4E-80AB-4A44-81C4-86E47B678C21}" type="presParOf" srcId="{83DF3DDE-14A9-4926-BEA9-303297A5A002}" destId="{E81715C9-563C-42E1-A0E9-175CD29A6535}" srcOrd="1" destOrd="0" presId="urn:microsoft.com/office/officeart/2005/8/layout/list1"/>
    <dgm:cxn modelId="{EC1A2B52-5805-4C09-9D40-D981FA71069A}" type="presParOf" srcId="{5D60156C-D17F-4424-AFE8-055746681C1D}" destId="{6705392A-32C8-4D11-9BA5-B78D821FF287}" srcOrd="13" destOrd="0" presId="urn:microsoft.com/office/officeart/2005/8/layout/list1"/>
    <dgm:cxn modelId="{38AE0096-84AB-4BB0-B5F0-F845C720CE1F}" type="presParOf" srcId="{5D60156C-D17F-4424-AFE8-055746681C1D}" destId="{E4212B54-6DFA-42C3-BC95-4B3680101F98}" srcOrd="14" destOrd="0" presId="urn:microsoft.com/office/officeart/2005/8/layout/list1"/>
    <dgm:cxn modelId="{A7217FC2-2904-4D1A-B1F8-A09919BB8D47}" type="presParOf" srcId="{5D60156C-D17F-4424-AFE8-055746681C1D}" destId="{3794B1D0-03F6-455B-8A42-2C832453CCE5}" srcOrd="15" destOrd="0" presId="urn:microsoft.com/office/officeart/2005/8/layout/list1"/>
    <dgm:cxn modelId="{767897BD-77EB-47AB-B3B6-9379C0EFB3C5}" type="presParOf" srcId="{5D60156C-D17F-4424-AFE8-055746681C1D}" destId="{03417A1A-F0B7-4351-B9CE-08555928F4CC}" srcOrd="16" destOrd="0" presId="urn:microsoft.com/office/officeart/2005/8/layout/list1"/>
    <dgm:cxn modelId="{B1331299-1235-4671-92D5-084B64E84298}" type="presParOf" srcId="{03417A1A-F0B7-4351-B9CE-08555928F4CC}" destId="{2A8133BB-12A9-460A-B5B6-A678ACFB58F5}" srcOrd="0" destOrd="0" presId="urn:microsoft.com/office/officeart/2005/8/layout/list1"/>
    <dgm:cxn modelId="{DA3A098B-A9C2-4577-B16C-21242B8F9174}" type="presParOf" srcId="{03417A1A-F0B7-4351-B9CE-08555928F4CC}" destId="{A7DB288A-3440-40AF-8E6E-3E0C5FA6A13C}" srcOrd="1" destOrd="0" presId="urn:microsoft.com/office/officeart/2005/8/layout/list1"/>
    <dgm:cxn modelId="{DA87B79E-9B62-4812-8973-01BA055C8CE7}" type="presParOf" srcId="{5D60156C-D17F-4424-AFE8-055746681C1D}" destId="{08994292-5242-47E9-8157-097D8C0A4AF3}" srcOrd="17" destOrd="0" presId="urn:microsoft.com/office/officeart/2005/8/layout/list1"/>
    <dgm:cxn modelId="{17AED2A5-C788-4C85-98EE-842252B480D1}" type="presParOf" srcId="{5D60156C-D17F-4424-AFE8-055746681C1D}" destId="{89D88D6E-424D-43F3-AD78-ABF15CD411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059CC7-DCC4-4B73-98C0-83576963A153}">
      <dgm:prSet/>
      <dgm:spPr/>
      <dgm:t>
        <a:bodyPr/>
        <a:lstStyle/>
        <a:p>
          <a:r>
            <a:rPr lang="en-IN" dirty="0" smtClean="0"/>
            <a:t>International Seminar:04</a:t>
          </a:r>
          <a:endParaRPr lang="en-IN" dirty="0"/>
        </a:p>
      </dgm:t>
    </dgm:pt>
    <dgm:pt modelId="{A42B9F48-FBDE-404D-AA5E-B0381CE05E53}" type="parTrans" cxnId="{F3DBF798-CCCE-44D4-A798-BF912181E567}">
      <dgm:prSet/>
      <dgm:spPr/>
      <dgm:t>
        <a:bodyPr/>
        <a:lstStyle/>
        <a:p>
          <a:endParaRPr lang="en-IN"/>
        </a:p>
      </dgm:t>
    </dgm:pt>
    <dgm:pt modelId="{B2569E98-6CBB-4C25-9BB2-C14ECFCB0E12}" type="sibTrans" cxnId="{F3DBF798-CCCE-44D4-A798-BF912181E567}">
      <dgm:prSet/>
      <dgm:spPr/>
      <dgm:t>
        <a:bodyPr/>
        <a:lstStyle/>
        <a:p>
          <a:endParaRPr lang="en-IN"/>
        </a:p>
      </dgm:t>
    </dgm:pt>
    <dgm:pt modelId="{A00400ED-30F6-4E66-9025-0014F4F6C50B}">
      <dgm:prSet/>
      <dgm:spPr/>
      <dgm:t>
        <a:bodyPr/>
        <a:lstStyle/>
        <a:p>
          <a:r>
            <a:rPr lang="en-IN" dirty="0" smtClean="0"/>
            <a:t>National Seminar:07</a:t>
          </a:r>
          <a:endParaRPr lang="en-IN" dirty="0"/>
        </a:p>
      </dgm:t>
    </dgm:pt>
    <dgm:pt modelId="{8737867B-CA49-45AD-9546-2DC941948C39}" type="parTrans" cxnId="{9EDFA95C-33A3-4A52-A09E-7B57309546C1}">
      <dgm:prSet/>
      <dgm:spPr/>
      <dgm:t>
        <a:bodyPr/>
        <a:lstStyle/>
        <a:p>
          <a:endParaRPr lang="en-IN"/>
        </a:p>
      </dgm:t>
    </dgm:pt>
    <dgm:pt modelId="{F7512D51-AE34-45F6-99B2-E9FD68A56350}" type="sibTrans" cxnId="{9EDFA95C-33A3-4A52-A09E-7B57309546C1}">
      <dgm:prSet/>
      <dgm:spPr/>
      <dgm:t>
        <a:bodyPr/>
        <a:lstStyle/>
        <a:p>
          <a:endParaRPr lang="en-IN"/>
        </a:p>
      </dgm:t>
    </dgm:pt>
    <dgm:pt modelId="{B75A5BFB-83A5-47DE-AFEF-22F317AF5B8F}">
      <dgm:prSet/>
      <dgm:spPr/>
      <dgm:t>
        <a:bodyPr/>
        <a:lstStyle/>
        <a:p>
          <a:r>
            <a:rPr lang="en-IN" dirty="0" smtClean="0"/>
            <a:t>Refresher course: 01</a:t>
          </a:r>
          <a:endParaRPr lang="en-IN" dirty="0"/>
        </a:p>
      </dgm:t>
    </dgm:pt>
    <dgm:pt modelId="{10C4A884-17BC-4ABB-AE44-D63357080202}" type="parTrans" cxnId="{79C85578-0057-45F5-B9A0-7C20D7D2C99E}">
      <dgm:prSet/>
      <dgm:spPr/>
      <dgm:t>
        <a:bodyPr/>
        <a:lstStyle/>
        <a:p>
          <a:endParaRPr lang="en-IN"/>
        </a:p>
      </dgm:t>
    </dgm:pt>
    <dgm:pt modelId="{EE769A36-3BEF-44EC-AD3A-0532A08E246F}" type="sibTrans" cxnId="{79C85578-0057-45F5-B9A0-7C20D7D2C99E}">
      <dgm:prSet/>
      <dgm:spPr/>
      <dgm:t>
        <a:bodyPr/>
        <a:lstStyle/>
        <a:p>
          <a:endParaRPr lang="en-IN"/>
        </a:p>
      </dgm:t>
    </dgm:pt>
    <dgm:pt modelId="{D801D6AA-B9DC-452A-B68A-783B0669CB23}">
      <dgm:prSet/>
      <dgm:spPr/>
      <dgm:t>
        <a:bodyPr/>
        <a:lstStyle/>
        <a:p>
          <a:r>
            <a:rPr lang="en-IN" dirty="0" smtClean="0"/>
            <a:t>Workshop:03</a:t>
          </a:r>
          <a:endParaRPr lang="en-IN" dirty="0"/>
        </a:p>
      </dgm:t>
    </dgm:pt>
    <dgm:pt modelId="{8D6DA2D0-4C11-46B0-A943-4615075858DA}" type="parTrans" cxnId="{08C28619-B2FD-4040-982F-A206B97AFD36}">
      <dgm:prSet/>
      <dgm:spPr/>
      <dgm:t>
        <a:bodyPr/>
        <a:lstStyle/>
        <a:p>
          <a:endParaRPr lang="en-IN"/>
        </a:p>
      </dgm:t>
    </dgm:pt>
    <dgm:pt modelId="{3C39C4B0-091C-48EC-AF8C-2F728D0718A5}" type="sibTrans" cxnId="{08C28619-B2FD-4040-982F-A206B97AFD36}">
      <dgm:prSet/>
      <dgm:spPr/>
      <dgm:t>
        <a:bodyPr/>
        <a:lstStyle/>
        <a:p>
          <a:endParaRPr lang="en-IN"/>
        </a:p>
      </dgm:t>
    </dgm:pt>
    <dgm:pt modelId="{8A8ABC78-0176-43C0-A473-2FC9E2261068}">
      <dgm:prSet/>
      <dgm:spPr/>
      <dgm:t>
        <a:bodyPr/>
        <a:lstStyle/>
        <a:p>
          <a:r>
            <a:rPr lang="en-IN" dirty="0" smtClean="0"/>
            <a:t>Training:02</a:t>
          </a:r>
          <a:endParaRPr lang="en-IN" dirty="0"/>
        </a:p>
      </dgm:t>
    </dgm:pt>
    <dgm:pt modelId="{14082C3D-9FB5-471C-BC20-B095BAADE1C3}" type="parTrans" cxnId="{475565D8-356E-4017-BEC0-C2E0152F00CB}">
      <dgm:prSet/>
      <dgm:spPr/>
      <dgm:t>
        <a:bodyPr/>
        <a:lstStyle/>
        <a:p>
          <a:endParaRPr lang="en-IN"/>
        </a:p>
      </dgm:t>
    </dgm:pt>
    <dgm:pt modelId="{DC26DEC8-CD7F-492B-8963-B3E9BBDA1E62}" type="sibTrans" cxnId="{475565D8-356E-4017-BEC0-C2E0152F00CB}">
      <dgm:prSet/>
      <dgm:spPr/>
      <dgm:t>
        <a:bodyPr/>
        <a:lstStyle/>
        <a:p>
          <a:endParaRPr lang="en-IN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3B53325-65F3-4204-86DA-459E419C9230}" type="pres">
      <dgm:prSet presAssocID="{1F059CC7-DCC4-4B73-98C0-83576963A153}" presName="parentLin" presStyleCnt="0"/>
      <dgm:spPr/>
    </dgm:pt>
    <dgm:pt modelId="{6C994B92-B307-4E68-8AAF-4C1A8B694BB2}" type="pres">
      <dgm:prSet presAssocID="{1F059CC7-DCC4-4B73-98C0-83576963A153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6065A024-B067-4A8A-B65D-79733CCF5EB1}" type="pres">
      <dgm:prSet presAssocID="{1F059CC7-DCC4-4B73-98C0-83576963A15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FDEF96-3317-4222-AFBB-92681F8A98CD}" type="pres">
      <dgm:prSet presAssocID="{1F059CC7-DCC4-4B73-98C0-83576963A153}" presName="negativeSpace" presStyleCnt="0"/>
      <dgm:spPr/>
    </dgm:pt>
    <dgm:pt modelId="{C72DCBBB-DE7D-46CE-855F-EC0A7331792A}" type="pres">
      <dgm:prSet presAssocID="{1F059CC7-DCC4-4B73-98C0-83576963A153}" presName="childText" presStyleLbl="conFgAcc1" presStyleIdx="0" presStyleCnt="5">
        <dgm:presLayoutVars>
          <dgm:bulletEnabled val="1"/>
        </dgm:presLayoutVars>
      </dgm:prSet>
      <dgm:spPr/>
    </dgm:pt>
    <dgm:pt modelId="{74EC5203-65E1-4D4A-8ECE-DEBE4268B5BB}" type="pres">
      <dgm:prSet presAssocID="{B2569E98-6CBB-4C25-9BB2-C14ECFCB0E12}" presName="spaceBetweenRectangles" presStyleCnt="0"/>
      <dgm:spPr/>
    </dgm:pt>
    <dgm:pt modelId="{9A8708FE-098E-4941-B64E-B544DBE670C7}" type="pres">
      <dgm:prSet presAssocID="{A00400ED-30F6-4E66-9025-0014F4F6C50B}" presName="parentLin" presStyleCnt="0"/>
      <dgm:spPr/>
    </dgm:pt>
    <dgm:pt modelId="{E5B3A21F-F740-4F09-9A60-73A0B6AE749D}" type="pres">
      <dgm:prSet presAssocID="{A00400ED-30F6-4E66-9025-0014F4F6C50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8AAFE90-A21B-4059-AAD7-1EB3C0513BF0}" type="pres">
      <dgm:prSet presAssocID="{A00400ED-30F6-4E66-9025-0014F4F6C5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B79CE-A5F4-4F17-99C3-0F69BFB8CEB7}" type="pres">
      <dgm:prSet presAssocID="{A00400ED-30F6-4E66-9025-0014F4F6C50B}" presName="negativeSpace" presStyleCnt="0"/>
      <dgm:spPr/>
    </dgm:pt>
    <dgm:pt modelId="{DC4A93F4-7860-4C1A-9E4A-7AE76D73843F}" type="pres">
      <dgm:prSet presAssocID="{A00400ED-30F6-4E66-9025-0014F4F6C50B}" presName="childText" presStyleLbl="conFgAcc1" presStyleIdx="1" presStyleCnt="5">
        <dgm:presLayoutVars>
          <dgm:bulletEnabled val="1"/>
        </dgm:presLayoutVars>
      </dgm:prSet>
      <dgm:spPr/>
    </dgm:pt>
    <dgm:pt modelId="{48D2C424-7D24-46BB-BC14-954771733B94}" type="pres">
      <dgm:prSet presAssocID="{F7512D51-AE34-45F6-99B2-E9FD68A56350}" presName="spaceBetweenRectangles" presStyleCnt="0"/>
      <dgm:spPr/>
    </dgm:pt>
    <dgm:pt modelId="{725D156C-F930-42BC-A6C9-BE145483CD26}" type="pres">
      <dgm:prSet presAssocID="{B75A5BFB-83A5-47DE-AFEF-22F317AF5B8F}" presName="parentLin" presStyleCnt="0"/>
      <dgm:spPr/>
    </dgm:pt>
    <dgm:pt modelId="{925232D9-34CB-4A96-9BB4-190C00FE489D}" type="pres">
      <dgm:prSet presAssocID="{B75A5BFB-83A5-47DE-AFEF-22F317AF5B8F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B3C2779C-4D42-4182-991B-92831C9CCDE7}" type="pres">
      <dgm:prSet presAssocID="{B75A5BFB-83A5-47DE-AFEF-22F317AF5B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CA7ABF-1FCD-4BD8-9F29-7FAA7C43A1B1}" type="pres">
      <dgm:prSet presAssocID="{B75A5BFB-83A5-47DE-AFEF-22F317AF5B8F}" presName="negativeSpace" presStyleCnt="0"/>
      <dgm:spPr/>
    </dgm:pt>
    <dgm:pt modelId="{67699347-4E16-4F0A-8520-F82527A854DC}" type="pres">
      <dgm:prSet presAssocID="{B75A5BFB-83A5-47DE-AFEF-22F317AF5B8F}" presName="childText" presStyleLbl="conFgAcc1" presStyleIdx="2" presStyleCnt="5">
        <dgm:presLayoutVars>
          <dgm:bulletEnabled val="1"/>
        </dgm:presLayoutVars>
      </dgm:prSet>
      <dgm:spPr/>
    </dgm:pt>
    <dgm:pt modelId="{52F41431-A993-4789-A2E0-DAB488C1C4C7}" type="pres">
      <dgm:prSet presAssocID="{EE769A36-3BEF-44EC-AD3A-0532A08E246F}" presName="spaceBetweenRectangles" presStyleCnt="0"/>
      <dgm:spPr/>
    </dgm:pt>
    <dgm:pt modelId="{83DF3DDE-14A9-4926-BEA9-303297A5A002}" type="pres">
      <dgm:prSet presAssocID="{D801D6AA-B9DC-452A-B68A-783B0669CB23}" presName="parentLin" presStyleCnt="0"/>
      <dgm:spPr/>
    </dgm:pt>
    <dgm:pt modelId="{17FFDBE9-96E5-422F-883C-CEF2E09C83F0}" type="pres">
      <dgm:prSet presAssocID="{D801D6AA-B9DC-452A-B68A-783B0669CB23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E81715C9-563C-42E1-A0E9-175CD29A6535}" type="pres">
      <dgm:prSet presAssocID="{D801D6AA-B9DC-452A-B68A-783B0669CB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05392A-32C8-4D11-9BA5-B78D821FF287}" type="pres">
      <dgm:prSet presAssocID="{D801D6AA-B9DC-452A-B68A-783B0669CB23}" presName="negativeSpace" presStyleCnt="0"/>
      <dgm:spPr/>
    </dgm:pt>
    <dgm:pt modelId="{E4212B54-6DFA-42C3-BC95-4B3680101F98}" type="pres">
      <dgm:prSet presAssocID="{D801D6AA-B9DC-452A-B68A-783B0669CB23}" presName="childText" presStyleLbl="conFgAcc1" presStyleIdx="3" presStyleCnt="5">
        <dgm:presLayoutVars>
          <dgm:bulletEnabled val="1"/>
        </dgm:presLayoutVars>
      </dgm:prSet>
      <dgm:spPr/>
    </dgm:pt>
    <dgm:pt modelId="{3794B1D0-03F6-455B-8A42-2C832453CCE5}" type="pres">
      <dgm:prSet presAssocID="{3C39C4B0-091C-48EC-AF8C-2F728D0718A5}" presName="spaceBetweenRectangles" presStyleCnt="0"/>
      <dgm:spPr/>
    </dgm:pt>
    <dgm:pt modelId="{03417A1A-F0B7-4351-B9CE-08555928F4CC}" type="pres">
      <dgm:prSet presAssocID="{8A8ABC78-0176-43C0-A473-2FC9E2261068}" presName="parentLin" presStyleCnt="0"/>
      <dgm:spPr/>
    </dgm:pt>
    <dgm:pt modelId="{2A8133BB-12A9-460A-B5B6-A678ACFB58F5}" type="pres">
      <dgm:prSet presAssocID="{8A8ABC78-0176-43C0-A473-2FC9E2261068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A7DB288A-3440-40AF-8E6E-3E0C5FA6A13C}" type="pres">
      <dgm:prSet presAssocID="{8A8ABC78-0176-43C0-A473-2FC9E226106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994292-5242-47E9-8157-097D8C0A4AF3}" type="pres">
      <dgm:prSet presAssocID="{8A8ABC78-0176-43C0-A473-2FC9E2261068}" presName="negativeSpace" presStyleCnt="0"/>
      <dgm:spPr/>
    </dgm:pt>
    <dgm:pt modelId="{89D88D6E-424D-43F3-AD78-ABF15CD411CD}" type="pres">
      <dgm:prSet presAssocID="{8A8ABC78-0176-43C0-A473-2FC9E22610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4FD848-1787-45F8-9B21-58F2F520CE1F}" type="presOf" srcId="{1F059CC7-DCC4-4B73-98C0-83576963A153}" destId="{6065A024-B067-4A8A-B65D-79733CCF5EB1}" srcOrd="1" destOrd="0" presId="urn:microsoft.com/office/officeart/2005/8/layout/list1"/>
    <dgm:cxn modelId="{A004D096-700F-491E-A0E1-4BF50CB5C11A}" type="presOf" srcId="{1F059CC7-DCC4-4B73-98C0-83576963A153}" destId="{6C994B92-B307-4E68-8AAF-4C1A8B694BB2}" srcOrd="0" destOrd="0" presId="urn:microsoft.com/office/officeart/2005/8/layout/list1"/>
    <dgm:cxn modelId="{58F3DB11-632C-41E8-AA26-593BFDBE1B46}" type="presOf" srcId="{B75A5BFB-83A5-47DE-AFEF-22F317AF5B8F}" destId="{B3C2779C-4D42-4182-991B-92831C9CCDE7}" srcOrd="1" destOrd="0" presId="urn:microsoft.com/office/officeart/2005/8/layout/list1"/>
    <dgm:cxn modelId="{F3DBF798-CCCE-44D4-A798-BF912181E567}" srcId="{575EB0D8-3C96-4017-A78A-02181AD2FBDB}" destId="{1F059CC7-DCC4-4B73-98C0-83576963A153}" srcOrd="0" destOrd="0" parTransId="{A42B9F48-FBDE-404D-AA5E-B0381CE05E53}" sibTransId="{B2569E98-6CBB-4C25-9BB2-C14ECFCB0E12}"/>
    <dgm:cxn modelId="{475565D8-356E-4017-BEC0-C2E0152F00CB}" srcId="{575EB0D8-3C96-4017-A78A-02181AD2FBDB}" destId="{8A8ABC78-0176-43C0-A473-2FC9E2261068}" srcOrd="4" destOrd="0" parTransId="{14082C3D-9FB5-471C-BC20-B095BAADE1C3}" sibTransId="{DC26DEC8-CD7F-492B-8963-B3E9BBDA1E62}"/>
    <dgm:cxn modelId="{BD4CB7AC-BE31-4362-907B-7F52868691AB}" type="presOf" srcId="{A00400ED-30F6-4E66-9025-0014F4F6C50B}" destId="{E5B3A21F-F740-4F09-9A60-73A0B6AE749D}" srcOrd="0" destOrd="0" presId="urn:microsoft.com/office/officeart/2005/8/layout/list1"/>
    <dgm:cxn modelId="{B4BA28B4-BFAA-43FE-A81A-5B3659957D00}" type="presOf" srcId="{8A8ABC78-0176-43C0-A473-2FC9E2261068}" destId="{A7DB288A-3440-40AF-8E6E-3E0C5FA6A13C}" srcOrd="1" destOrd="0" presId="urn:microsoft.com/office/officeart/2005/8/layout/list1"/>
    <dgm:cxn modelId="{9EDFA95C-33A3-4A52-A09E-7B57309546C1}" srcId="{575EB0D8-3C96-4017-A78A-02181AD2FBDB}" destId="{A00400ED-30F6-4E66-9025-0014F4F6C50B}" srcOrd="1" destOrd="0" parTransId="{8737867B-CA49-45AD-9546-2DC941948C39}" sibTransId="{F7512D51-AE34-45F6-99B2-E9FD68A56350}"/>
    <dgm:cxn modelId="{B983A4EB-9085-4875-9CE1-FBAE9F44839C}" type="presOf" srcId="{8A8ABC78-0176-43C0-A473-2FC9E2261068}" destId="{2A8133BB-12A9-460A-B5B6-A678ACFB58F5}" srcOrd="0" destOrd="0" presId="urn:microsoft.com/office/officeart/2005/8/layout/list1"/>
    <dgm:cxn modelId="{79C85578-0057-45F5-B9A0-7C20D7D2C99E}" srcId="{575EB0D8-3C96-4017-A78A-02181AD2FBDB}" destId="{B75A5BFB-83A5-47DE-AFEF-22F317AF5B8F}" srcOrd="2" destOrd="0" parTransId="{10C4A884-17BC-4ABB-AE44-D63357080202}" sibTransId="{EE769A36-3BEF-44EC-AD3A-0532A08E246F}"/>
    <dgm:cxn modelId="{B55B141B-95C5-4CD9-B47F-473832E9BD05}" type="presOf" srcId="{B75A5BFB-83A5-47DE-AFEF-22F317AF5B8F}" destId="{925232D9-34CB-4A96-9BB4-190C00FE489D}" srcOrd="0" destOrd="0" presId="urn:microsoft.com/office/officeart/2005/8/layout/list1"/>
    <dgm:cxn modelId="{F18B9A3E-8913-4DC7-95D6-E41EF668DE71}" type="presOf" srcId="{A00400ED-30F6-4E66-9025-0014F4F6C50B}" destId="{D8AAFE90-A21B-4059-AAD7-1EB3C0513BF0}" srcOrd="1" destOrd="0" presId="urn:microsoft.com/office/officeart/2005/8/layout/list1"/>
    <dgm:cxn modelId="{45300050-2959-46F1-88DF-5A7494E3D138}" type="presOf" srcId="{D801D6AA-B9DC-452A-B68A-783B0669CB23}" destId="{E81715C9-563C-42E1-A0E9-175CD29A6535}" srcOrd="1" destOrd="0" presId="urn:microsoft.com/office/officeart/2005/8/layout/list1"/>
    <dgm:cxn modelId="{08C28619-B2FD-4040-982F-A206B97AFD36}" srcId="{575EB0D8-3C96-4017-A78A-02181AD2FBDB}" destId="{D801D6AA-B9DC-452A-B68A-783B0669CB23}" srcOrd="3" destOrd="0" parTransId="{8D6DA2D0-4C11-46B0-A943-4615075858DA}" sibTransId="{3C39C4B0-091C-48EC-AF8C-2F728D0718A5}"/>
    <dgm:cxn modelId="{E25A5B6B-A9C9-4E02-88FA-3A9F1CE72C00}" type="presOf" srcId="{575EB0D8-3C96-4017-A78A-02181AD2FBDB}" destId="{5D60156C-D17F-4424-AFE8-055746681C1D}" srcOrd="0" destOrd="0" presId="urn:microsoft.com/office/officeart/2005/8/layout/list1"/>
    <dgm:cxn modelId="{27E426F6-D9D3-45DA-9021-A47C2F8B8D66}" type="presOf" srcId="{D801D6AA-B9DC-452A-B68A-783B0669CB23}" destId="{17FFDBE9-96E5-422F-883C-CEF2E09C83F0}" srcOrd="0" destOrd="0" presId="urn:microsoft.com/office/officeart/2005/8/layout/list1"/>
    <dgm:cxn modelId="{6894DC99-A3E5-4229-A6F8-57E980112FAB}" type="presParOf" srcId="{5D60156C-D17F-4424-AFE8-055746681C1D}" destId="{53B53325-65F3-4204-86DA-459E419C9230}" srcOrd="0" destOrd="0" presId="urn:microsoft.com/office/officeart/2005/8/layout/list1"/>
    <dgm:cxn modelId="{7A03D0B3-E03A-42BF-8985-5C07A6AA11D0}" type="presParOf" srcId="{53B53325-65F3-4204-86DA-459E419C9230}" destId="{6C994B92-B307-4E68-8AAF-4C1A8B694BB2}" srcOrd="0" destOrd="0" presId="urn:microsoft.com/office/officeart/2005/8/layout/list1"/>
    <dgm:cxn modelId="{65D9344C-24D1-45F9-B90F-9A0C314D585C}" type="presParOf" srcId="{53B53325-65F3-4204-86DA-459E419C9230}" destId="{6065A024-B067-4A8A-B65D-79733CCF5EB1}" srcOrd="1" destOrd="0" presId="urn:microsoft.com/office/officeart/2005/8/layout/list1"/>
    <dgm:cxn modelId="{F7BB420C-893C-4994-80DB-58D89A81D0AB}" type="presParOf" srcId="{5D60156C-D17F-4424-AFE8-055746681C1D}" destId="{F3FDEF96-3317-4222-AFBB-92681F8A98CD}" srcOrd="1" destOrd="0" presId="urn:microsoft.com/office/officeart/2005/8/layout/list1"/>
    <dgm:cxn modelId="{CDF82C4B-9F8A-4343-BBFB-9644F5FCDAC7}" type="presParOf" srcId="{5D60156C-D17F-4424-AFE8-055746681C1D}" destId="{C72DCBBB-DE7D-46CE-855F-EC0A7331792A}" srcOrd="2" destOrd="0" presId="urn:microsoft.com/office/officeart/2005/8/layout/list1"/>
    <dgm:cxn modelId="{E535A9D1-E97E-4229-A7EF-F85C11BFA2C0}" type="presParOf" srcId="{5D60156C-D17F-4424-AFE8-055746681C1D}" destId="{74EC5203-65E1-4D4A-8ECE-DEBE4268B5BB}" srcOrd="3" destOrd="0" presId="urn:microsoft.com/office/officeart/2005/8/layout/list1"/>
    <dgm:cxn modelId="{23A2EDA6-1249-4B7E-ADE6-30EB3ED2BF2A}" type="presParOf" srcId="{5D60156C-D17F-4424-AFE8-055746681C1D}" destId="{9A8708FE-098E-4941-B64E-B544DBE670C7}" srcOrd="4" destOrd="0" presId="urn:microsoft.com/office/officeart/2005/8/layout/list1"/>
    <dgm:cxn modelId="{8055A86B-27CE-47A3-851F-29F6CAEB4ABA}" type="presParOf" srcId="{9A8708FE-098E-4941-B64E-B544DBE670C7}" destId="{E5B3A21F-F740-4F09-9A60-73A0B6AE749D}" srcOrd="0" destOrd="0" presId="urn:microsoft.com/office/officeart/2005/8/layout/list1"/>
    <dgm:cxn modelId="{03FC6F5C-AD7D-4C5B-9B6F-494017D363C8}" type="presParOf" srcId="{9A8708FE-098E-4941-B64E-B544DBE670C7}" destId="{D8AAFE90-A21B-4059-AAD7-1EB3C0513BF0}" srcOrd="1" destOrd="0" presId="urn:microsoft.com/office/officeart/2005/8/layout/list1"/>
    <dgm:cxn modelId="{6C774E61-B465-427A-9609-077371818419}" type="presParOf" srcId="{5D60156C-D17F-4424-AFE8-055746681C1D}" destId="{DACB79CE-A5F4-4F17-99C3-0F69BFB8CEB7}" srcOrd="5" destOrd="0" presId="urn:microsoft.com/office/officeart/2005/8/layout/list1"/>
    <dgm:cxn modelId="{75247CB4-668A-444E-86E4-83B4154E1694}" type="presParOf" srcId="{5D60156C-D17F-4424-AFE8-055746681C1D}" destId="{DC4A93F4-7860-4C1A-9E4A-7AE76D73843F}" srcOrd="6" destOrd="0" presId="urn:microsoft.com/office/officeart/2005/8/layout/list1"/>
    <dgm:cxn modelId="{076BD3D5-6864-48EC-8AED-244A2913E741}" type="presParOf" srcId="{5D60156C-D17F-4424-AFE8-055746681C1D}" destId="{48D2C424-7D24-46BB-BC14-954771733B94}" srcOrd="7" destOrd="0" presId="urn:microsoft.com/office/officeart/2005/8/layout/list1"/>
    <dgm:cxn modelId="{CD512FAE-B643-4957-B0EA-7D6C0BB93A49}" type="presParOf" srcId="{5D60156C-D17F-4424-AFE8-055746681C1D}" destId="{725D156C-F930-42BC-A6C9-BE145483CD26}" srcOrd="8" destOrd="0" presId="urn:microsoft.com/office/officeart/2005/8/layout/list1"/>
    <dgm:cxn modelId="{284846FB-76EA-4127-B69B-0628EEBD41FF}" type="presParOf" srcId="{725D156C-F930-42BC-A6C9-BE145483CD26}" destId="{925232D9-34CB-4A96-9BB4-190C00FE489D}" srcOrd="0" destOrd="0" presId="urn:microsoft.com/office/officeart/2005/8/layout/list1"/>
    <dgm:cxn modelId="{3C420186-8E4C-4076-A4BF-2FCB8C9F41ED}" type="presParOf" srcId="{725D156C-F930-42BC-A6C9-BE145483CD26}" destId="{B3C2779C-4D42-4182-991B-92831C9CCDE7}" srcOrd="1" destOrd="0" presId="urn:microsoft.com/office/officeart/2005/8/layout/list1"/>
    <dgm:cxn modelId="{F7CC69E1-3126-4582-B539-A9D04ABDCD65}" type="presParOf" srcId="{5D60156C-D17F-4424-AFE8-055746681C1D}" destId="{64CA7ABF-1FCD-4BD8-9F29-7FAA7C43A1B1}" srcOrd="9" destOrd="0" presId="urn:microsoft.com/office/officeart/2005/8/layout/list1"/>
    <dgm:cxn modelId="{88CCBBD0-D098-43FB-9634-9D50187EC9D7}" type="presParOf" srcId="{5D60156C-D17F-4424-AFE8-055746681C1D}" destId="{67699347-4E16-4F0A-8520-F82527A854DC}" srcOrd="10" destOrd="0" presId="urn:microsoft.com/office/officeart/2005/8/layout/list1"/>
    <dgm:cxn modelId="{CC4B71A0-7FE7-47FB-A069-EC8AFC51A84A}" type="presParOf" srcId="{5D60156C-D17F-4424-AFE8-055746681C1D}" destId="{52F41431-A993-4789-A2E0-DAB488C1C4C7}" srcOrd="11" destOrd="0" presId="urn:microsoft.com/office/officeart/2005/8/layout/list1"/>
    <dgm:cxn modelId="{772A7751-E1BE-4AF8-9324-FB09E771980E}" type="presParOf" srcId="{5D60156C-D17F-4424-AFE8-055746681C1D}" destId="{83DF3DDE-14A9-4926-BEA9-303297A5A002}" srcOrd="12" destOrd="0" presId="urn:microsoft.com/office/officeart/2005/8/layout/list1"/>
    <dgm:cxn modelId="{DBD2D469-0FDA-4953-BDF0-736B4261F026}" type="presParOf" srcId="{83DF3DDE-14A9-4926-BEA9-303297A5A002}" destId="{17FFDBE9-96E5-422F-883C-CEF2E09C83F0}" srcOrd="0" destOrd="0" presId="urn:microsoft.com/office/officeart/2005/8/layout/list1"/>
    <dgm:cxn modelId="{E2A0942E-1E05-4BEF-AA4F-BD514EB43090}" type="presParOf" srcId="{83DF3DDE-14A9-4926-BEA9-303297A5A002}" destId="{E81715C9-563C-42E1-A0E9-175CD29A6535}" srcOrd="1" destOrd="0" presId="urn:microsoft.com/office/officeart/2005/8/layout/list1"/>
    <dgm:cxn modelId="{B79D82F9-45E4-478D-8A65-04C90D4F0105}" type="presParOf" srcId="{5D60156C-D17F-4424-AFE8-055746681C1D}" destId="{6705392A-32C8-4D11-9BA5-B78D821FF287}" srcOrd="13" destOrd="0" presId="urn:microsoft.com/office/officeart/2005/8/layout/list1"/>
    <dgm:cxn modelId="{F708F0D0-27F7-4159-AD24-0E55F84683FB}" type="presParOf" srcId="{5D60156C-D17F-4424-AFE8-055746681C1D}" destId="{E4212B54-6DFA-42C3-BC95-4B3680101F98}" srcOrd="14" destOrd="0" presId="urn:microsoft.com/office/officeart/2005/8/layout/list1"/>
    <dgm:cxn modelId="{9563B8F1-CFFC-4C69-B535-71083F7D4F49}" type="presParOf" srcId="{5D60156C-D17F-4424-AFE8-055746681C1D}" destId="{3794B1D0-03F6-455B-8A42-2C832453CCE5}" srcOrd="15" destOrd="0" presId="urn:microsoft.com/office/officeart/2005/8/layout/list1"/>
    <dgm:cxn modelId="{C28AB61A-A7DF-4F6F-905D-AF89220676D9}" type="presParOf" srcId="{5D60156C-D17F-4424-AFE8-055746681C1D}" destId="{03417A1A-F0B7-4351-B9CE-08555928F4CC}" srcOrd="16" destOrd="0" presId="urn:microsoft.com/office/officeart/2005/8/layout/list1"/>
    <dgm:cxn modelId="{7D82FF26-3010-401A-A359-7D3A3BA05E13}" type="presParOf" srcId="{03417A1A-F0B7-4351-B9CE-08555928F4CC}" destId="{2A8133BB-12A9-460A-B5B6-A678ACFB58F5}" srcOrd="0" destOrd="0" presId="urn:microsoft.com/office/officeart/2005/8/layout/list1"/>
    <dgm:cxn modelId="{12DDF6D8-2CC8-42A7-9E28-2BAA9EF4FC83}" type="presParOf" srcId="{03417A1A-F0B7-4351-B9CE-08555928F4CC}" destId="{A7DB288A-3440-40AF-8E6E-3E0C5FA6A13C}" srcOrd="1" destOrd="0" presId="urn:microsoft.com/office/officeart/2005/8/layout/list1"/>
    <dgm:cxn modelId="{FE67B3BE-137A-46A4-BE56-9E056B0D2E9E}" type="presParOf" srcId="{5D60156C-D17F-4424-AFE8-055746681C1D}" destId="{08994292-5242-47E9-8157-097D8C0A4AF3}" srcOrd="17" destOrd="0" presId="urn:microsoft.com/office/officeart/2005/8/layout/list1"/>
    <dgm:cxn modelId="{AA58911B-5D3E-4D3B-8E40-AB9098E16A24}" type="presParOf" srcId="{5D60156C-D17F-4424-AFE8-055746681C1D}" destId="{89D88D6E-424D-43F3-AD78-ABF15CD411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0BBF1-10E4-412B-9C95-D0250A6B150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EE6CA3C-6EE9-46EA-BD46-B4FBB57FF12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CLASS ROOM LECTURES</a:t>
          </a:r>
          <a:endParaRPr lang="en-IN" sz="1400" b="1" dirty="0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36DBE43-AFA0-44A2-9059-BB79BBF67F3E}" type="parTrans" cxnId="{2FE00F34-AB3A-4D70-ADD3-97BCA64004AC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36CB4C5-BD05-45E8-9102-702AE8E47482}" type="sibTrans" cxnId="{2FE00F34-AB3A-4D70-ADD3-97BCA64004AC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62A32E6-FF1B-488A-ADF0-A3C1E6D0483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TUTORIAL CLASSES</a:t>
          </a:r>
        </a:p>
      </dgm:t>
    </dgm:pt>
    <dgm:pt modelId="{C76BB861-A836-4904-8D16-12D9F9A6D63F}" type="parTrans" cxnId="{3652DD01-77CC-4EAB-9870-CD2284E07837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2772412-9BE4-47BE-BBC9-08EFF8333D93}" type="sibTrans" cxnId="{3652DD01-77CC-4EAB-9870-CD2284E07837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DF84A3-CADB-4950-8B65-58EB67666FB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LIBRARY CLASSES	</a:t>
          </a:r>
        </a:p>
      </dgm:t>
    </dgm:pt>
    <dgm:pt modelId="{0087E833-D143-4116-8B6A-35ADCEAC79DF}" type="parTrans" cxnId="{EA795B90-319C-4308-9D82-A43BC77FBD1A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671BF5-55C1-4F78-9D39-4EC71CEBC78D}" type="sibTrans" cxnId="{EA795B90-319C-4308-9D82-A43BC77FBD1A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9899315-5C8E-47E3-A947-1C10805A4BCD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INTERACTIVE SESSIONS</a:t>
          </a:r>
        </a:p>
      </dgm:t>
    </dgm:pt>
    <dgm:pt modelId="{E9D65B3C-A9C2-4C1A-9365-F5ED2ED5EB65}" type="parTrans" cxnId="{52225DBD-D5BF-4706-9FFB-CA41C84B5D5A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F989E14-8F71-458A-B43A-029A97251791}" type="sibTrans" cxnId="{52225DBD-D5BF-4706-9FFB-CA41C84B5D5A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74B117C-F0AA-4890-A050-5F3395FB58D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SEMINARS</a:t>
          </a:r>
        </a:p>
      </dgm:t>
    </dgm:pt>
    <dgm:pt modelId="{AD00E669-E6BF-4E4B-9094-5A7DA67F5533}" type="parTrans" cxnId="{FB189175-2BA8-4BF4-BAE1-2632DB25126D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538515-3F9F-4A03-9C9E-13E9BC8DEB8E}" type="sibTrans" cxnId="{FB189175-2BA8-4BF4-BAE1-2632DB25126D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0D42C1-63FF-434C-9D41-5F565B5A9218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PROJECT WORKS</a:t>
          </a:r>
        </a:p>
      </dgm:t>
    </dgm:pt>
    <dgm:pt modelId="{8A7BB5C5-0057-409E-ADF1-44B86F925784}" type="parTrans" cxnId="{4DDAE2B2-3907-493B-8490-E798527EEDCF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5273F2B-7FF5-4DBF-A6FB-5B9FE3505D11}" type="sibTrans" cxnId="{4DDAE2B2-3907-493B-8490-E798527EEDCF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1D7F362-480A-44AB-959E-437FF2C683C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EDUCATIONAL EXCURSIONS</a:t>
          </a:r>
        </a:p>
      </dgm:t>
    </dgm:pt>
    <dgm:pt modelId="{BE3AC227-6B94-4237-A56D-61CF29CD3B71}" type="parTrans" cxnId="{1A470613-B98D-45F0-A62A-D8FFB07A6EB0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452E6B2-E028-4E8D-BF58-D122BBA70D66}" type="sibTrans" cxnId="{1A470613-B98D-45F0-A62A-D8FFB07A6EB0}">
      <dgm:prSet/>
      <dgm:spPr/>
      <dgm:t>
        <a:bodyPr/>
        <a:lstStyle/>
        <a:p>
          <a:endParaRPr lang="en-IN" sz="1400" b="1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36C061-74D0-4AD1-ACCF-E4479CCB0CD9}" type="pres">
      <dgm:prSet presAssocID="{55B0BBF1-10E4-412B-9C95-D0250A6B15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815A9-7501-42E4-A1C9-ECE3620203D2}" type="pres">
      <dgm:prSet presAssocID="{EEE6CA3C-6EE9-46EA-BD46-B4FBB57FF12E}" presName="parentLin" presStyleCnt="0"/>
      <dgm:spPr/>
    </dgm:pt>
    <dgm:pt modelId="{73FC5251-692A-4F39-A080-1069ACAB32AE}" type="pres">
      <dgm:prSet presAssocID="{EEE6CA3C-6EE9-46EA-BD46-B4FBB57FF12E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5307236-E8FA-4AAC-9D65-69B8F80A8560}" type="pres">
      <dgm:prSet presAssocID="{EEE6CA3C-6EE9-46EA-BD46-B4FBB57FF12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585431-D09C-4984-9D42-0F095E97432B}" type="pres">
      <dgm:prSet presAssocID="{EEE6CA3C-6EE9-46EA-BD46-B4FBB57FF12E}" presName="negativeSpace" presStyleCnt="0"/>
      <dgm:spPr/>
    </dgm:pt>
    <dgm:pt modelId="{BEED3498-71AB-4115-ABEC-418B8ABD5234}" type="pres">
      <dgm:prSet presAssocID="{EEE6CA3C-6EE9-46EA-BD46-B4FBB57FF12E}" presName="childText" presStyleLbl="conFgAcc1" presStyleIdx="0" presStyleCnt="7">
        <dgm:presLayoutVars>
          <dgm:bulletEnabled val="1"/>
        </dgm:presLayoutVars>
      </dgm:prSet>
      <dgm:spPr/>
    </dgm:pt>
    <dgm:pt modelId="{68F078C3-C077-4BBF-9C69-26C0F545F559}" type="pres">
      <dgm:prSet presAssocID="{136CB4C5-BD05-45E8-9102-702AE8E47482}" presName="spaceBetweenRectangles" presStyleCnt="0"/>
      <dgm:spPr/>
    </dgm:pt>
    <dgm:pt modelId="{481A807B-0864-43CE-9056-BD35695A29AE}" type="pres">
      <dgm:prSet presAssocID="{862A32E6-FF1B-488A-ADF0-A3C1E6D04839}" presName="parentLin" presStyleCnt="0"/>
      <dgm:spPr/>
    </dgm:pt>
    <dgm:pt modelId="{D4F5271E-56AD-447B-8E6A-39C0CE2C8EE9}" type="pres">
      <dgm:prSet presAssocID="{862A32E6-FF1B-488A-ADF0-A3C1E6D0483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EB598A-DDC6-4358-A9F6-1D40DA78A0C7}" type="pres">
      <dgm:prSet presAssocID="{862A32E6-FF1B-488A-ADF0-A3C1E6D0483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D0B0AA-6885-476F-A952-53D05A88423D}" type="pres">
      <dgm:prSet presAssocID="{862A32E6-FF1B-488A-ADF0-A3C1E6D04839}" presName="negativeSpace" presStyleCnt="0"/>
      <dgm:spPr/>
    </dgm:pt>
    <dgm:pt modelId="{DC2CD0CC-3523-4CFE-B167-E6A27278AA5F}" type="pres">
      <dgm:prSet presAssocID="{862A32E6-FF1B-488A-ADF0-A3C1E6D04839}" presName="childText" presStyleLbl="conFgAcc1" presStyleIdx="1" presStyleCnt="7">
        <dgm:presLayoutVars>
          <dgm:bulletEnabled val="1"/>
        </dgm:presLayoutVars>
      </dgm:prSet>
      <dgm:spPr/>
    </dgm:pt>
    <dgm:pt modelId="{889BBA76-DB36-47D2-9DEA-D2DCFEB5C504}" type="pres">
      <dgm:prSet presAssocID="{F2772412-9BE4-47BE-BBC9-08EFF8333D93}" presName="spaceBetweenRectangles" presStyleCnt="0"/>
      <dgm:spPr/>
    </dgm:pt>
    <dgm:pt modelId="{D691138D-1977-4D46-A6E1-02F5B56C82DB}" type="pres">
      <dgm:prSet presAssocID="{1DDF84A3-CADB-4950-8B65-58EB67666FB7}" presName="parentLin" presStyleCnt="0"/>
      <dgm:spPr/>
    </dgm:pt>
    <dgm:pt modelId="{7F654B59-F07E-4AC7-AAFF-4274215366EA}" type="pres">
      <dgm:prSet presAssocID="{1DDF84A3-CADB-4950-8B65-58EB67666FB7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D256D28-7E38-4440-85DC-D256722A50CC}" type="pres">
      <dgm:prSet presAssocID="{1DDF84A3-CADB-4950-8B65-58EB67666FB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270BC0-A300-4665-93D1-CC177A12F65C}" type="pres">
      <dgm:prSet presAssocID="{1DDF84A3-CADB-4950-8B65-58EB67666FB7}" presName="negativeSpace" presStyleCnt="0"/>
      <dgm:spPr/>
    </dgm:pt>
    <dgm:pt modelId="{ED0664AB-4FAD-4C78-A9DF-454804761A9F}" type="pres">
      <dgm:prSet presAssocID="{1DDF84A3-CADB-4950-8B65-58EB67666FB7}" presName="childText" presStyleLbl="conFgAcc1" presStyleIdx="2" presStyleCnt="7">
        <dgm:presLayoutVars>
          <dgm:bulletEnabled val="1"/>
        </dgm:presLayoutVars>
      </dgm:prSet>
      <dgm:spPr/>
    </dgm:pt>
    <dgm:pt modelId="{847FB8BA-D4D6-4A9F-BCCB-4CDC343B7DE6}" type="pres">
      <dgm:prSet presAssocID="{9F671BF5-55C1-4F78-9D39-4EC71CEBC78D}" presName="spaceBetweenRectangles" presStyleCnt="0"/>
      <dgm:spPr/>
    </dgm:pt>
    <dgm:pt modelId="{7BDC868C-FC96-4769-8668-ADBCEB89A751}" type="pres">
      <dgm:prSet presAssocID="{59899315-5C8E-47E3-A947-1C10805A4BCD}" presName="parentLin" presStyleCnt="0"/>
      <dgm:spPr/>
    </dgm:pt>
    <dgm:pt modelId="{C8E72944-572A-4F93-8701-739F9DB964C9}" type="pres">
      <dgm:prSet presAssocID="{59899315-5C8E-47E3-A947-1C10805A4BCD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933E36D1-FE24-4EB2-8F60-C81D4A6197AF}" type="pres">
      <dgm:prSet presAssocID="{59899315-5C8E-47E3-A947-1C10805A4BC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7DBBD5-3F5E-45BA-847C-636F922DED7F}" type="pres">
      <dgm:prSet presAssocID="{59899315-5C8E-47E3-A947-1C10805A4BCD}" presName="negativeSpace" presStyleCnt="0"/>
      <dgm:spPr/>
    </dgm:pt>
    <dgm:pt modelId="{C860FF35-DC8C-4839-8817-07BF17BDF67C}" type="pres">
      <dgm:prSet presAssocID="{59899315-5C8E-47E3-A947-1C10805A4BCD}" presName="childText" presStyleLbl="conFgAcc1" presStyleIdx="3" presStyleCnt="7">
        <dgm:presLayoutVars>
          <dgm:bulletEnabled val="1"/>
        </dgm:presLayoutVars>
      </dgm:prSet>
      <dgm:spPr/>
    </dgm:pt>
    <dgm:pt modelId="{F4ACC57E-5216-4048-9E03-7FA2D8607B00}" type="pres">
      <dgm:prSet presAssocID="{8F989E14-8F71-458A-B43A-029A97251791}" presName="spaceBetweenRectangles" presStyleCnt="0"/>
      <dgm:spPr/>
    </dgm:pt>
    <dgm:pt modelId="{0CCFBD7B-278A-4E8C-B000-821850F85411}" type="pres">
      <dgm:prSet presAssocID="{474B117C-F0AA-4890-A050-5F3395FB58D9}" presName="parentLin" presStyleCnt="0"/>
      <dgm:spPr/>
    </dgm:pt>
    <dgm:pt modelId="{AF4D00B6-ED0B-4B4C-9A56-3FB2C88BCF40}" type="pres">
      <dgm:prSet presAssocID="{474B117C-F0AA-4890-A050-5F3395FB58D9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B35CAD8-6287-4198-8F7D-EE85EEFD1348}" type="pres">
      <dgm:prSet presAssocID="{474B117C-F0AA-4890-A050-5F3395FB58D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2556FC-94C7-4F39-A4E6-F4D0A5F728D3}" type="pres">
      <dgm:prSet presAssocID="{474B117C-F0AA-4890-A050-5F3395FB58D9}" presName="negativeSpace" presStyleCnt="0"/>
      <dgm:spPr/>
    </dgm:pt>
    <dgm:pt modelId="{A7B6C6B4-3E3A-4599-BA1F-8B9505A6A005}" type="pres">
      <dgm:prSet presAssocID="{474B117C-F0AA-4890-A050-5F3395FB58D9}" presName="childText" presStyleLbl="conFgAcc1" presStyleIdx="4" presStyleCnt="7">
        <dgm:presLayoutVars>
          <dgm:bulletEnabled val="1"/>
        </dgm:presLayoutVars>
      </dgm:prSet>
      <dgm:spPr/>
    </dgm:pt>
    <dgm:pt modelId="{F277176C-E355-485F-84BD-5F2EAC07A9A8}" type="pres">
      <dgm:prSet presAssocID="{4A538515-3F9F-4A03-9C9E-13E9BC8DEB8E}" presName="spaceBetweenRectangles" presStyleCnt="0"/>
      <dgm:spPr/>
    </dgm:pt>
    <dgm:pt modelId="{00874E56-9B5F-4A6F-81F4-EA3A57783499}" type="pres">
      <dgm:prSet presAssocID="{140D42C1-63FF-434C-9D41-5F565B5A9218}" presName="parentLin" presStyleCnt="0"/>
      <dgm:spPr/>
    </dgm:pt>
    <dgm:pt modelId="{44552940-05DE-40FD-B124-510B9993EA9B}" type="pres">
      <dgm:prSet presAssocID="{140D42C1-63FF-434C-9D41-5F565B5A921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2271C2FB-0366-40AE-842A-1D87A4118AAA}" type="pres">
      <dgm:prSet presAssocID="{140D42C1-63FF-434C-9D41-5F565B5A921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F47C2C-20B9-4FEF-A0A8-1283DC8728CB}" type="pres">
      <dgm:prSet presAssocID="{140D42C1-63FF-434C-9D41-5F565B5A9218}" presName="negativeSpace" presStyleCnt="0"/>
      <dgm:spPr/>
    </dgm:pt>
    <dgm:pt modelId="{9B7190DF-D1E3-427D-A65B-FA370C1C6CF4}" type="pres">
      <dgm:prSet presAssocID="{140D42C1-63FF-434C-9D41-5F565B5A9218}" presName="childText" presStyleLbl="conFgAcc1" presStyleIdx="5" presStyleCnt="7">
        <dgm:presLayoutVars>
          <dgm:bulletEnabled val="1"/>
        </dgm:presLayoutVars>
      </dgm:prSet>
      <dgm:spPr/>
    </dgm:pt>
    <dgm:pt modelId="{46B88004-0AA6-48A1-A9E0-CD93EBA7D9E0}" type="pres">
      <dgm:prSet presAssocID="{55273F2B-7FF5-4DBF-A6FB-5B9FE3505D11}" presName="spaceBetweenRectangles" presStyleCnt="0"/>
      <dgm:spPr/>
    </dgm:pt>
    <dgm:pt modelId="{A79DD6C2-485B-4BE9-8F57-591C313F0569}" type="pres">
      <dgm:prSet presAssocID="{C1D7F362-480A-44AB-959E-437FF2C683CA}" presName="parentLin" presStyleCnt="0"/>
      <dgm:spPr/>
    </dgm:pt>
    <dgm:pt modelId="{02FFCEAB-1D5E-4A07-B357-A928B80D7CB8}" type="pres">
      <dgm:prSet presAssocID="{C1D7F362-480A-44AB-959E-437FF2C683CA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836F448C-8CB6-4399-8102-5F59415246D1}" type="pres">
      <dgm:prSet presAssocID="{C1D7F362-480A-44AB-959E-437FF2C683C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A914AF-C8D6-4658-84CA-33D2155F47A4}" type="pres">
      <dgm:prSet presAssocID="{C1D7F362-480A-44AB-959E-437FF2C683CA}" presName="negativeSpace" presStyleCnt="0"/>
      <dgm:spPr/>
    </dgm:pt>
    <dgm:pt modelId="{9F37E416-1024-4BAB-A105-C8D2D083E292}" type="pres">
      <dgm:prSet presAssocID="{C1D7F362-480A-44AB-959E-437FF2C683C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961D112-DFA6-4096-A74E-935649E8600C}" type="presOf" srcId="{862A32E6-FF1B-488A-ADF0-A3C1E6D04839}" destId="{99EB598A-DDC6-4358-A9F6-1D40DA78A0C7}" srcOrd="1" destOrd="0" presId="urn:microsoft.com/office/officeart/2005/8/layout/list1"/>
    <dgm:cxn modelId="{4DDAE2B2-3907-493B-8490-E798527EEDCF}" srcId="{55B0BBF1-10E4-412B-9C95-D0250A6B1506}" destId="{140D42C1-63FF-434C-9D41-5F565B5A9218}" srcOrd="5" destOrd="0" parTransId="{8A7BB5C5-0057-409E-ADF1-44B86F925784}" sibTransId="{55273F2B-7FF5-4DBF-A6FB-5B9FE3505D11}"/>
    <dgm:cxn modelId="{7D865579-3621-4FF3-BABD-2522659E562B}" type="presOf" srcId="{474B117C-F0AA-4890-A050-5F3395FB58D9}" destId="{AF4D00B6-ED0B-4B4C-9A56-3FB2C88BCF40}" srcOrd="0" destOrd="0" presId="urn:microsoft.com/office/officeart/2005/8/layout/list1"/>
    <dgm:cxn modelId="{EA795B90-319C-4308-9D82-A43BC77FBD1A}" srcId="{55B0BBF1-10E4-412B-9C95-D0250A6B1506}" destId="{1DDF84A3-CADB-4950-8B65-58EB67666FB7}" srcOrd="2" destOrd="0" parTransId="{0087E833-D143-4116-8B6A-35ADCEAC79DF}" sibTransId="{9F671BF5-55C1-4F78-9D39-4EC71CEBC78D}"/>
    <dgm:cxn modelId="{BCD1212D-C4FA-4E4D-8981-AA0E5FEC3474}" type="presOf" srcId="{862A32E6-FF1B-488A-ADF0-A3C1E6D04839}" destId="{D4F5271E-56AD-447B-8E6A-39C0CE2C8EE9}" srcOrd="0" destOrd="0" presId="urn:microsoft.com/office/officeart/2005/8/layout/list1"/>
    <dgm:cxn modelId="{585F70E0-6772-44A9-8C0F-B565C5433780}" type="presOf" srcId="{474B117C-F0AA-4890-A050-5F3395FB58D9}" destId="{6B35CAD8-6287-4198-8F7D-EE85EEFD1348}" srcOrd="1" destOrd="0" presId="urn:microsoft.com/office/officeart/2005/8/layout/list1"/>
    <dgm:cxn modelId="{3652DD01-77CC-4EAB-9870-CD2284E07837}" srcId="{55B0BBF1-10E4-412B-9C95-D0250A6B1506}" destId="{862A32E6-FF1B-488A-ADF0-A3C1E6D04839}" srcOrd="1" destOrd="0" parTransId="{C76BB861-A836-4904-8D16-12D9F9A6D63F}" sibTransId="{F2772412-9BE4-47BE-BBC9-08EFF8333D93}"/>
    <dgm:cxn modelId="{8223DB3D-5CE6-4FD4-B071-D59F63787562}" type="presOf" srcId="{EEE6CA3C-6EE9-46EA-BD46-B4FBB57FF12E}" destId="{C5307236-E8FA-4AAC-9D65-69B8F80A8560}" srcOrd="1" destOrd="0" presId="urn:microsoft.com/office/officeart/2005/8/layout/list1"/>
    <dgm:cxn modelId="{4BAA95EE-EFD5-46F4-86B4-9D08E46FCD28}" type="presOf" srcId="{1DDF84A3-CADB-4950-8B65-58EB67666FB7}" destId="{7F654B59-F07E-4AC7-AAFF-4274215366EA}" srcOrd="0" destOrd="0" presId="urn:microsoft.com/office/officeart/2005/8/layout/list1"/>
    <dgm:cxn modelId="{3B2CD2B5-E72A-4401-B4DF-8C86EA0364CF}" type="presOf" srcId="{140D42C1-63FF-434C-9D41-5F565B5A9218}" destId="{2271C2FB-0366-40AE-842A-1D87A4118AAA}" srcOrd="1" destOrd="0" presId="urn:microsoft.com/office/officeart/2005/8/layout/list1"/>
    <dgm:cxn modelId="{5F52C473-6525-4600-9914-9A48CECB9E5B}" type="presOf" srcId="{C1D7F362-480A-44AB-959E-437FF2C683CA}" destId="{836F448C-8CB6-4399-8102-5F59415246D1}" srcOrd="1" destOrd="0" presId="urn:microsoft.com/office/officeart/2005/8/layout/list1"/>
    <dgm:cxn modelId="{EECD753B-110D-41F8-A54D-FE93C53DF242}" type="presOf" srcId="{1DDF84A3-CADB-4950-8B65-58EB67666FB7}" destId="{AD256D28-7E38-4440-85DC-D256722A50CC}" srcOrd="1" destOrd="0" presId="urn:microsoft.com/office/officeart/2005/8/layout/list1"/>
    <dgm:cxn modelId="{1A470613-B98D-45F0-A62A-D8FFB07A6EB0}" srcId="{55B0BBF1-10E4-412B-9C95-D0250A6B1506}" destId="{C1D7F362-480A-44AB-959E-437FF2C683CA}" srcOrd="6" destOrd="0" parTransId="{BE3AC227-6B94-4237-A56D-61CF29CD3B71}" sibTransId="{6452E6B2-E028-4E8D-BF58-D122BBA70D66}"/>
    <dgm:cxn modelId="{F7E7AB2F-4D7A-4B68-91CE-B8B37825BF1D}" type="presOf" srcId="{59899315-5C8E-47E3-A947-1C10805A4BCD}" destId="{933E36D1-FE24-4EB2-8F60-C81D4A6197AF}" srcOrd="1" destOrd="0" presId="urn:microsoft.com/office/officeart/2005/8/layout/list1"/>
    <dgm:cxn modelId="{627F8FFA-8D98-44DD-A3C1-E8BC64923F7F}" type="presOf" srcId="{C1D7F362-480A-44AB-959E-437FF2C683CA}" destId="{02FFCEAB-1D5E-4A07-B357-A928B80D7CB8}" srcOrd="0" destOrd="0" presId="urn:microsoft.com/office/officeart/2005/8/layout/list1"/>
    <dgm:cxn modelId="{2FE00F34-AB3A-4D70-ADD3-97BCA64004AC}" srcId="{55B0BBF1-10E4-412B-9C95-D0250A6B1506}" destId="{EEE6CA3C-6EE9-46EA-BD46-B4FBB57FF12E}" srcOrd="0" destOrd="0" parTransId="{F36DBE43-AFA0-44A2-9059-BB79BBF67F3E}" sibTransId="{136CB4C5-BD05-45E8-9102-702AE8E47482}"/>
    <dgm:cxn modelId="{FB189175-2BA8-4BF4-BAE1-2632DB25126D}" srcId="{55B0BBF1-10E4-412B-9C95-D0250A6B1506}" destId="{474B117C-F0AA-4890-A050-5F3395FB58D9}" srcOrd="4" destOrd="0" parTransId="{AD00E669-E6BF-4E4B-9094-5A7DA67F5533}" sibTransId="{4A538515-3F9F-4A03-9C9E-13E9BC8DEB8E}"/>
    <dgm:cxn modelId="{4522C8B7-DA4A-4094-A2FF-CF05425B253C}" type="presOf" srcId="{59899315-5C8E-47E3-A947-1C10805A4BCD}" destId="{C8E72944-572A-4F93-8701-739F9DB964C9}" srcOrd="0" destOrd="0" presId="urn:microsoft.com/office/officeart/2005/8/layout/list1"/>
    <dgm:cxn modelId="{52225DBD-D5BF-4706-9FFB-CA41C84B5D5A}" srcId="{55B0BBF1-10E4-412B-9C95-D0250A6B1506}" destId="{59899315-5C8E-47E3-A947-1C10805A4BCD}" srcOrd="3" destOrd="0" parTransId="{E9D65B3C-A9C2-4C1A-9365-F5ED2ED5EB65}" sibTransId="{8F989E14-8F71-458A-B43A-029A97251791}"/>
    <dgm:cxn modelId="{DC4F2C5E-9657-4A00-8A93-16D298C12E9C}" type="presOf" srcId="{55B0BBF1-10E4-412B-9C95-D0250A6B1506}" destId="{BF36C061-74D0-4AD1-ACCF-E4479CCB0CD9}" srcOrd="0" destOrd="0" presId="urn:microsoft.com/office/officeart/2005/8/layout/list1"/>
    <dgm:cxn modelId="{FCA863F0-DB9E-49AF-BF95-5998B4F3EB1D}" type="presOf" srcId="{140D42C1-63FF-434C-9D41-5F565B5A9218}" destId="{44552940-05DE-40FD-B124-510B9993EA9B}" srcOrd="0" destOrd="0" presId="urn:microsoft.com/office/officeart/2005/8/layout/list1"/>
    <dgm:cxn modelId="{8E32B1EF-ADB0-4C05-B944-FD92623F906A}" type="presOf" srcId="{EEE6CA3C-6EE9-46EA-BD46-B4FBB57FF12E}" destId="{73FC5251-692A-4F39-A080-1069ACAB32AE}" srcOrd="0" destOrd="0" presId="urn:microsoft.com/office/officeart/2005/8/layout/list1"/>
    <dgm:cxn modelId="{3DFC7449-BD7C-4B9F-931E-CB22FBAC3445}" type="presParOf" srcId="{BF36C061-74D0-4AD1-ACCF-E4479CCB0CD9}" destId="{E5B815A9-7501-42E4-A1C9-ECE3620203D2}" srcOrd="0" destOrd="0" presId="urn:microsoft.com/office/officeart/2005/8/layout/list1"/>
    <dgm:cxn modelId="{0A400EC0-D1EC-47D1-B9EC-41A269434C8F}" type="presParOf" srcId="{E5B815A9-7501-42E4-A1C9-ECE3620203D2}" destId="{73FC5251-692A-4F39-A080-1069ACAB32AE}" srcOrd="0" destOrd="0" presId="urn:microsoft.com/office/officeart/2005/8/layout/list1"/>
    <dgm:cxn modelId="{F09B3B0E-4DF1-4593-8B0F-165CEA05EDFC}" type="presParOf" srcId="{E5B815A9-7501-42E4-A1C9-ECE3620203D2}" destId="{C5307236-E8FA-4AAC-9D65-69B8F80A8560}" srcOrd="1" destOrd="0" presId="urn:microsoft.com/office/officeart/2005/8/layout/list1"/>
    <dgm:cxn modelId="{686594E8-379C-46E0-BF42-37A45208B1CA}" type="presParOf" srcId="{BF36C061-74D0-4AD1-ACCF-E4479CCB0CD9}" destId="{1F585431-D09C-4984-9D42-0F095E97432B}" srcOrd="1" destOrd="0" presId="urn:microsoft.com/office/officeart/2005/8/layout/list1"/>
    <dgm:cxn modelId="{8D6A1B19-3DAC-4FBB-80A9-C46DC0232352}" type="presParOf" srcId="{BF36C061-74D0-4AD1-ACCF-E4479CCB0CD9}" destId="{BEED3498-71AB-4115-ABEC-418B8ABD5234}" srcOrd="2" destOrd="0" presId="urn:microsoft.com/office/officeart/2005/8/layout/list1"/>
    <dgm:cxn modelId="{B7CD8A6C-0058-4BC7-9961-0610FA9184B7}" type="presParOf" srcId="{BF36C061-74D0-4AD1-ACCF-E4479CCB0CD9}" destId="{68F078C3-C077-4BBF-9C69-26C0F545F559}" srcOrd="3" destOrd="0" presId="urn:microsoft.com/office/officeart/2005/8/layout/list1"/>
    <dgm:cxn modelId="{77ED4DA1-2550-4C12-A739-BEED2019276D}" type="presParOf" srcId="{BF36C061-74D0-4AD1-ACCF-E4479CCB0CD9}" destId="{481A807B-0864-43CE-9056-BD35695A29AE}" srcOrd="4" destOrd="0" presId="urn:microsoft.com/office/officeart/2005/8/layout/list1"/>
    <dgm:cxn modelId="{D8366C16-B4A3-4A85-BD7B-4E9A12875C74}" type="presParOf" srcId="{481A807B-0864-43CE-9056-BD35695A29AE}" destId="{D4F5271E-56AD-447B-8E6A-39C0CE2C8EE9}" srcOrd="0" destOrd="0" presId="urn:microsoft.com/office/officeart/2005/8/layout/list1"/>
    <dgm:cxn modelId="{8B8E17C6-C74F-447E-8058-735ED0649951}" type="presParOf" srcId="{481A807B-0864-43CE-9056-BD35695A29AE}" destId="{99EB598A-DDC6-4358-A9F6-1D40DA78A0C7}" srcOrd="1" destOrd="0" presId="urn:microsoft.com/office/officeart/2005/8/layout/list1"/>
    <dgm:cxn modelId="{AE85D6A3-DCFB-49E1-9F46-1E91F62F2A49}" type="presParOf" srcId="{BF36C061-74D0-4AD1-ACCF-E4479CCB0CD9}" destId="{5AD0B0AA-6885-476F-A952-53D05A88423D}" srcOrd="5" destOrd="0" presId="urn:microsoft.com/office/officeart/2005/8/layout/list1"/>
    <dgm:cxn modelId="{BD30F58B-2445-48BC-8A8A-685F378C006D}" type="presParOf" srcId="{BF36C061-74D0-4AD1-ACCF-E4479CCB0CD9}" destId="{DC2CD0CC-3523-4CFE-B167-E6A27278AA5F}" srcOrd="6" destOrd="0" presId="urn:microsoft.com/office/officeart/2005/8/layout/list1"/>
    <dgm:cxn modelId="{87393F53-888F-42AA-B8B2-CD1082BE0888}" type="presParOf" srcId="{BF36C061-74D0-4AD1-ACCF-E4479CCB0CD9}" destId="{889BBA76-DB36-47D2-9DEA-D2DCFEB5C504}" srcOrd="7" destOrd="0" presId="urn:microsoft.com/office/officeart/2005/8/layout/list1"/>
    <dgm:cxn modelId="{F90CB6A5-3544-4723-B08C-F19C0E690809}" type="presParOf" srcId="{BF36C061-74D0-4AD1-ACCF-E4479CCB0CD9}" destId="{D691138D-1977-4D46-A6E1-02F5B56C82DB}" srcOrd="8" destOrd="0" presId="urn:microsoft.com/office/officeart/2005/8/layout/list1"/>
    <dgm:cxn modelId="{536C8032-29B3-4233-AD34-822B1AEA9D12}" type="presParOf" srcId="{D691138D-1977-4D46-A6E1-02F5B56C82DB}" destId="{7F654B59-F07E-4AC7-AAFF-4274215366EA}" srcOrd="0" destOrd="0" presId="urn:microsoft.com/office/officeart/2005/8/layout/list1"/>
    <dgm:cxn modelId="{FEBDF3EC-0003-4F4F-97E1-88B64A3CC4AA}" type="presParOf" srcId="{D691138D-1977-4D46-A6E1-02F5B56C82DB}" destId="{AD256D28-7E38-4440-85DC-D256722A50CC}" srcOrd="1" destOrd="0" presId="urn:microsoft.com/office/officeart/2005/8/layout/list1"/>
    <dgm:cxn modelId="{C3EE1CD1-057B-4BA9-A58A-81F519CCA498}" type="presParOf" srcId="{BF36C061-74D0-4AD1-ACCF-E4479CCB0CD9}" destId="{84270BC0-A300-4665-93D1-CC177A12F65C}" srcOrd="9" destOrd="0" presId="urn:microsoft.com/office/officeart/2005/8/layout/list1"/>
    <dgm:cxn modelId="{AD8A1E6B-8646-4698-994E-2FD1B8361E17}" type="presParOf" srcId="{BF36C061-74D0-4AD1-ACCF-E4479CCB0CD9}" destId="{ED0664AB-4FAD-4C78-A9DF-454804761A9F}" srcOrd="10" destOrd="0" presId="urn:microsoft.com/office/officeart/2005/8/layout/list1"/>
    <dgm:cxn modelId="{20D828B2-21E0-4D4C-992A-B31AF78ADD7C}" type="presParOf" srcId="{BF36C061-74D0-4AD1-ACCF-E4479CCB0CD9}" destId="{847FB8BA-D4D6-4A9F-BCCB-4CDC343B7DE6}" srcOrd="11" destOrd="0" presId="urn:microsoft.com/office/officeart/2005/8/layout/list1"/>
    <dgm:cxn modelId="{9C8F58E7-795E-4C1F-9BD4-E498EB0B0EC1}" type="presParOf" srcId="{BF36C061-74D0-4AD1-ACCF-E4479CCB0CD9}" destId="{7BDC868C-FC96-4769-8668-ADBCEB89A751}" srcOrd="12" destOrd="0" presId="urn:microsoft.com/office/officeart/2005/8/layout/list1"/>
    <dgm:cxn modelId="{8E2BD33E-7110-46F0-8E97-8666CE665989}" type="presParOf" srcId="{7BDC868C-FC96-4769-8668-ADBCEB89A751}" destId="{C8E72944-572A-4F93-8701-739F9DB964C9}" srcOrd="0" destOrd="0" presId="urn:microsoft.com/office/officeart/2005/8/layout/list1"/>
    <dgm:cxn modelId="{A8961676-DF9E-4047-A56B-56D40F90679B}" type="presParOf" srcId="{7BDC868C-FC96-4769-8668-ADBCEB89A751}" destId="{933E36D1-FE24-4EB2-8F60-C81D4A6197AF}" srcOrd="1" destOrd="0" presId="urn:microsoft.com/office/officeart/2005/8/layout/list1"/>
    <dgm:cxn modelId="{C5443896-104E-4DCF-971C-E1858DBEB714}" type="presParOf" srcId="{BF36C061-74D0-4AD1-ACCF-E4479CCB0CD9}" destId="{A57DBBD5-3F5E-45BA-847C-636F922DED7F}" srcOrd="13" destOrd="0" presId="urn:microsoft.com/office/officeart/2005/8/layout/list1"/>
    <dgm:cxn modelId="{A4F04BDF-AF63-4FE3-A826-EE4E69B34726}" type="presParOf" srcId="{BF36C061-74D0-4AD1-ACCF-E4479CCB0CD9}" destId="{C860FF35-DC8C-4839-8817-07BF17BDF67C}" srcOrd="14" destOrd="0" presId="urn:microsoft.com/office/officeart/2005/8/layout/list1"/>
    <dgm:cxn modelId="{7829444F-1250-44A4-A0B5-0B37BEC42A9C}" type="presParOf" srcId="{BF36C061-74D0-4AD1-ACCF-E4479CCB0CD9}" destId="{F4ACC57E-5216-4048-9E03-7FA2D8607B00}" srcOrd="15" destOrd="0" presId="urn:microsoft.com/office/officeart/2005/8/layout/list1"/>
    <dgm:cxn modelId="{94F673A4-1B75-4790-9698-C00D5E9ACB66}" type="presParOf" srcId="{BF36C061-74D0-4AD1-ACCF-E4479CCB0CD9}" destId="{0CCFBD7B-278A-4E8C-B000-821850F85411}" srcOrd="16" destOrd="0" presId="urn:microsoft.com/office/officeart/2005/8/layout/list1"/>
    <dgm:cxn modelId="{A3456313-14A0-4A39-B34A-79A06F1905E8}" type="presParOf" srcId="{0CCFBD7B-278A-4E8C-B000-821850F85411}" destId="{AF4D00B6-ED0B-4B4C-9A56-3FB2C88BCF40}" srcOrd="0" destOrd="0" presId="urn:microsoft.com/office/officeart/2005/8/layout/list1"/>
    <dgm:cxn modelId="{E419D687-0F4D-495F-9D88-6FE7EFC761BA}" type="presParOf" srcId="{0CCFBD7B-278A-4E8C-B000-821850F85411}" destId="{6B35CAD8-6287-4198-8F7D-EE85EEFD1348}" srcOrd="1" destOrd="0" presId="urn:microsoft.com/office/officeart/2005/8/layout/list1"/>
    <dgm:cxn modelId="{29D197F9-2096-460A-AC70-5E31A164E8A0}" type="presParOf" srcId="{BF36C061-74D0-4AD1-ACCF-E4479CCB0CD9}" destId="{632556FC-94C7-4F39-A4E6-F4D0A5F728D3}" srcOrd="17" destOrd="0" presId="urn:microsoft.com/office/officeart/2005/8/layout/list1"/>
    <dgm:cxn modelId="{661CF189-4636-4D0B-AD74-B4F6F0668A69}" type="presParOf" srcId="{BF36C061-74D0-4AD1-ACCF-E4479CCB0CD9}" destId="{A7B6C6B4-3E3A-4599-BA1F-8B9505A6A005}" srcOrd="18" destOrd="0" presId="urn:microsoft.com/office/officeart/2005/8/layout/list1"/>
    <dgm:cxn modelId="{1D76815E-D32D-4EB9-9D4C-23E6659F3579}" type="presParOf" srcId="{BF36C061-74D0-4AD1-ACCF-E4479CCB0CD9}" destId="{F277176C-E355-485F-84BD-5F2EAC07A9A8}" srcOrd="19" destOrd="0" presId="urn:microsoft.com/office/officeart/2005/8/layout/list1"/>
    <dgm:cxn modelId="{BFF27472-CEF8-4EC6-9F84-CAD9E15690B7}" type="presParOf" srcId="{BF36C061-74D0-4AD1-ACCF-E4479CCB0CD9}" destId="{00874E56-9B5F-4A6F-81F4-EA3A57783499}" srcOrd="20" destOrd="0" presId="urn:microsoft.com/office/officeart/2005/8/layout/list1"/>
    <dgm:cxn modelId="{E753EC75-71DA-4777-A0CF-5507DE17B94A}" type="presParOf" srcId="{00874E56-9B5F-4A6F-81F4-EA3A57783499}" destId="{44552940-05DE-40FD-B124-510B9993EA9B}" srcOrd="0" destOrd="0" presId="urn:microsoft.com/office/officeart/2005/8/layout/list1"/>
    <dgm:cxn modelId="{75F4FCE3-64E5-455E-A4F4-E9DCDEDEE762}" type="presParOf" srcId="{00874E56-9B5F-4A6F-81F4-EA3A57783499}" destId="{2271C2FB-0366-40AE-842A-1D87A4118AAA}" srcOrd="1" destOrd="0" presId="urn:microsoft.com/office/officeart/2005/8/layout/list1"/>
    <dgm:cxn modelId="{E949511B-F9C7-4039-B56B-E49E2B51E5A2}" type="presParOf" srcId="{BF36C061-74D0-4AD1-ACCF-E4479CCB0CD9}" destId="{D8F47C2C-20B9-4FEF-A0A8-1283DC8728CB}" srcOrd="21" destOrd="0" presId="urn:microsoft.com/office/officeart/2005/8/layout/list1"/>
    <dgm:cxn modelId="{C8A74A8E-CFA3-4EF4-8B01-D6AC98091030}" type="presParOf" srcId="{BF36C061-74D0-4AD1-ACCF-E4479CCB0CD9}" destId="{9B7190DF-D1E3-427D-A65B-FA370C1C6CF4}" srcOrd="22" destOrd="0" presId="urn:microsoft.com/office/officeart/2005/8/layout/list1"/>
    <dgm:cxn modelId="{F39BD347-1B81-41DF-B060-0145BFEDD425}" type="presParOf" srcId="{BF36C061-74D0-4AD1-ACCF-E4479CCB0CD9}" destId="{46B88004-0AA6-48A1-A9E0-CD93EBA7D9E0}" srcOrd="23" destOrd="0" presId="urn:microsoft.com/office/officeart/2005/8/layout/list1"/>
    <dgm:cxn modelId="{C04C91E0-C343-414A-8208-A7E4990784A6}" type="presParOf" srcId="{BF36C061-74D0-4AD1-ACCF-E4479CCB0CD9}" destId="{A79DD6C2-485B-4BE9-8F57-591C313F0569}" srcOrd="24" destOrd="0" presId="urn:microsoft.com/office/officeart/2005/8/layout/list1"/>
    <dgm:cxn modelId="{49940F21-8E3E-4A71-8D4C-DF0175D16258}" type="presParOf" srcId="{A79DD6C2-485B-4BE9-8F57-591C313F0569}" destId="{02FFCEAB-1D5E-4A07-B357-A928B80D7CB8}" srcOrd="0" destOrd="0" presId="urn:microsoft.com/office/officeart/2005/8/layout/list1"/>
    <dgm:cxn modelId="{41716ACA-2CFB-4901-9604-64DD9FCB5167}" type="presParOf" srcId="{A79DD6C2-485B-4BE9-8F57-591C313F0569}" destId="{836F448C-8CB6-4399-8102-5F59415246D1}" srcOrd="1" destOrd="0" presId="urn:microsoft.com/office/officeart/2005/8/layout/list1"/>
    <dgm:cxn modelId="{8C139189-89AA-48C0-AB66-1CFD577F864B}" type="presParOf" srcId="{BF36C061-74D0-4AD1-ACCF-E4479CCB0CD9}" destId="{BFA914AF-C8D6-4658-84CA-33D2155F47A4}" srcOrd="25" destOrd="0" presId="urn:microsoft.com/office/officeart/2005/8/layout/list1"/>
    <dgm:cxn modelId="{A72EB399-0417-4D5C-8BB0-1ABA70464BA4}" type="presParOf" srcId="{BF36C061-74D0-4AD1-ACCF-E4479CCB0CD9}" destId="{9F37E416-1024-4BAB-A105-C8D2D083E292}" srcOrd="26" destOrd="0" presId="urn:microsoft.com/office/officeart/2005/8/layout/list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AE2E97-7EFD-4249-9F58-CD18A45B8E8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1. INDUCTION CLASS</a:t>
          </a:r>
          <a:endParaRPr lang="en-IN" dirty="0"/>
        </a:p>
      </dgm:t>
    </dgm:pt>
    <dgm:pt modelId="{E62EE385-BAFA-4504-8669-EB588899481A}" type="parTrans" cxnId="{8E732718-626C-4074-8383-C240AD3AA79E}">
      <dgm:prSet/>
      <dgm:spPr/>
      <dgm:t>
        <a:bodyPr/>
        <a:lstStyle/>
        <a:p>
          <a:endParaRPr lang="en-IN"/>
        </a:p>
      </dgm:t>
    </dgm:pt>
    <dgm:pt modelId="{AA92A62D-8D9D-4400-98AC-0EBBCF439F02}" type="sibTrans" cxnId="{8E732718-626C-4074-8383-C240AD3AA79E}">
      <dgm:prSet/>
      <dgm:spPr/>
      <dgm:t>
        <a:bodyPr/>
        <a:lstStyle/>
        <a:p>
          <a:endParaRPr lang="en-IN"/>
        </a:p>
      </dgm:t>
    </dgm:pt>
    <dgm:pt modelId="{1C86D6A2-ECA2-4351-99C6-E06F10582D6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2. STUDENT SEMINAR</a:t>
          </a:r>
          <a:endParaRPr lang="en-IN" dirty="0"/>
        </a:p>
      </dgm:t>
    </dgm:pt>
    <dgm:pt modelId="{682A0AA1-98F9-47CC-B3A7-FC944BF4C7D6}" type="parTrans" cxnId="{E9B9969E-836C-4E06-BE0A-4AF25A90F213}">
      <dgm:prSet/>
      <dgm:spPr/>
      <dgm:t>
        <a:bodyPr/>
        <a:lstStyle/>
        <a:p>
          <a:endParaRPr lang="en-IN"/>
        </a:p>
      </dgm:t>
    </dgm:pt>
    <dgm:pt modelId="{0481DBEA-4BDB-4BF9-AA33-20D6E99EFB7E}" type="sibTrans" cxnId="{E9B9969E-836C-4E06-BE0A-4AF25A90F213}">
      <dgm:prSet/>
      <dgm:spPr/>
      <dgm:t>
        <a:bodyPr/>
        <a:lstStyle/>
        <a:p>
          <a:endParaRPr lang="en-IN"/>
        </a:p>
      </dgm:t>
    </dgm:pt>
    <dgm:pt modelId="{083F13A1-7EE8-49EB-A8F9-4ABA66CC8A4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7. PARENT  TEACHER MEET</a:t>
          </a:r>
          <a:endParaRPr lang="en-IN" dirty="0"/>
        </a:p>
      </dgm:t>
    </dgm:pt>
    <dgm:pt modelId="{EC970EA1-23B8-4A40-82D7-E079D3B7C98D}" type="parTrans" cxnId="{4403597F-96EB-4AEC-A1C0-D47441BFF7C8}">
      <dgm:prSet/>
      <dgm:spPr/>
      <dgm:t>
        <a:bodyPr/>
        <a:lstStyle/>
        <a:p>
          <a:endParaRPr lang="en-IN"/>
        </a:p>
      </dgm:t>
    </dgm:pt>
    <dgm:pt modelId="{840B0D65-11D2-41BE-B425-F98C2832EC53}" type="sibTrans" cxnId="{4403597F-96EB-4AEC-A1C0-D47441BFF7C8}">
      <dgm:prSet/>
      <dgm:spPr/>
      <dgm:t>
        <a:bodyPr/>
        <a:lstStyle/>
        <a:p>
          <a:endParaRPr lang="en-IN"/>
        </a:p>
      </dgm:t>
    </dgm:pt>
    <dgm:pt modelId="{CF64AE52-8108-425E-8BF1-E958D1FB9C0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3. GROUP DISCUSSION </a:t>
          </a:r>
          <a:endParaRPr lang="en-IN" dirty="0"/>
        </a:p>
      </dgm:t>
    </dgm:pt>
    <dgm:pt modelId="{17E556D0-87F9-4E67-AF34-2DD143EB5D58}" type="parTrans" cxnId="{D115264E-EDE7-44E4-B968-0B9BB89E6C26}">
      <dgm:prSet/>
      <dgm:spPr/>
      <dgm:t>
        <a:bodyPr/>
        <a:lstStyle/>
        <a:p>
          <a:endParaRPr lang="en-IN"/>
        </a:p>
      </dgm:t>
    </dgm:pt>
    <dgm:pt modelId="{ACACAC6D-692D-4AAB-828E-44D5F004B90F}" type="sibTrans" cxnId="{D115264E-EDE7-44E4-B968-0B9BB89E6C26}">
      <dgm:prSet/>
      <dgm:spPr/>
      <dgm:t>
        <a:bodyPr/>
        <a:lstStyle/>
        <a:p>
          <a:endParaRPr lang="en-IN"/>
        </a:p>
      </dgm:t>
    </dgm:pt>
    <dgm:pt modelId="{530BE191-9D20-4C5B-B0B6-7F0BBFF9A28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4. DEBATE </a:t>
          </a:r>
          <a:endParaRPr lang="en-IN" dirty="0"/>
        </a:p>
      </dgm:t>
    </dgm:pt>
    <dgm:pt modelId="{B4B58ED8-D321-46A9-8486-C5C09C7DBCC3}" type="parTrans" cxnId="{0FEB58AE-25C6-4280-8BAD-4161742355A1}">
      <dgm:prSet/>
      <dgm:spPr/>
      <dgm:t>
        <a:bodyPr/>
        <a:lstStyle/>
        <a:p>
          <a:endParaRPr lang="en-IN"/>
        </a:p>
      </dgm:t>
    </dgm:pt>
    <dgm:pt modelId="{2753F7E9-2486-45AF-BBF9-3DB86A8C471B}" type="sibTrans" cxnId="{0FEB58AE-25C6-4280-8BAD-4161742355A1}">
      <dgm:prSet/>
      <dgm:spPr/>
      <dgm:t>
        <a:bodyPr/>
        <a:lstStyle/>
        <a:p>
          <a:endParaRPr lang="en-IN"/>
        </a:p>
      </dgm:t>
    </dgm:pt>
    <dgm:pt modelId="{676A5906-488B-4E9A-9DF7-8D130FBDB8F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6. QUESTION ANSWER SESSION</a:t>
          </a:r>
          <a:endParaRPr lang="en-IN" dirty="0"/>
        </a:p>
      </dgm:t>
    </dgm:pt>
    <dgm:pt modelId="{94B83123-C13B-410E-A0D2-62A1BB8BAEF2}" type="parTrans" cxnId="{7A83F38A-C495-4763-BE97-1304CEF0AEA4}">
      <dgm:prSet/>
      <dgm:spPr/>
      <dgm:t>
        <a:bodyPr/>
        <a:lstStyle/>
        <a:p>
          <a:endParaRPr lang="en-IN"/>
        </a:p>
      </dgm:t>
    </dgm:pt>
    <dgm:pt modelId="{5D0B3660-5F48-4FBC-B1D3-B11D8B018CDE}" type="sibTrans" cxnId="{7A83F38A-C495-4763-BE97-1304CEF0AEA4}">
      <dgm:prSet/>
      <dgm:spPr/>
      <dgm:t>
        <a:bodyPr/>
        <a:lstStyle/>
        <a:p>
          <a:endParaRPr lang="en-IN"/>
        </a:p>
      </dgm:t>
    </dgm:pt>
    <dgm:pt modelId="{1FA9D80A-B0FB-4AAA-BB13-42B118F8A37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5. POSTER PRESENTATION</a:t>
          </a:r>
          <a:endParaRPr lang="en-IN" dirty="0"/>
        </a:p>
      </dgm:t>
    </dgm:pt>
    <dgm:pt modelId="{64375657-D933-40E9-8285-F489B74266AB}" type="parTrans" cxnId="{AB06CAB7-5535-4CBA-A6FE-B654F2324427}">
      <dgm:prSet/>
      <dgm:spPr/>
      <dgm:t>
        <a:bodyPr/>
        <a:lstStyle/>
        <a:p>
          <a:endParaRPr lang="en-IN"/>
        </a:p>
      </dgm:t>
    </dgm:pt>
    <dgm:pt modelId="{FA8515B7-9904-49A9-94A5-A407E33984D8}" type="sibTrans" cxnId="{AB06CAB7-5535-4CBA-A6FE-B654F2324427}">
      <dgm:prSet/>
      <dgm:spPr/>
      <dgm:t>
        <a:bodyPr/>
        <a:lstStyle/>
        <a:p>
          <a:endParaRPr lang="en-IN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CD7939-F60F-4827-AC5B-DF51B033A420}" type="pres">
      <dgm:prSet presAssocID="{4DAE2E97-7EFD-4249-9F58-CD18A45B8E8F}" presName="parentLin" presStyleCnt="0"/>
      <dgm:spPr/>
    </dgm:pt>
    <dgm:pt modelId="{4477C195-17D9-4A21-852E-79FD62245B9A}" type="pres">
      <dgm:prSet presAssocID="{4DAE2E97-7EFD-4249-9F58-CD18A45B8E8F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8DC1215F-5969-43A5-9E33-54660D495E59}" type="pres">
      <dgm:prSet presAssocID="{4DAE2E97-7EFD-4249-9F58-CD18A45B8E8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A9035-1AAB-4405-97EF-9FE4486390E3}" type="pres">
      <dgm:prSet presAssocID="{4DAE2E97-7EFD-4249-9F58-CD18A45B8E8F}" presName="negativeSpace" presStyleCnt="0"/>
      <dgm:spPr/>
    </dgm:pt>
    <dgm:pt modelId="{4D1B2600-3331-4AEF-BEAB-26A1A72209BF}" type="pres">
      <dgm:prSet presAssocID="{4DAE2E97-7EFD-4249-9F58-CD18A45B8E8F}" presName="childText" presStyleLbl="conFgAcc1" presStyleIdx="0" presStyleCnt="7">
        <dgm:presLayoutVars>
          <dgm:bulletEnabled val="1"/>
        </dgm:presLayoutVars>
      </dgm:prSet>
      <dgm:spPr/>
    </dgm:pt>
    <dgm:pt modelId="{3F11D105-558B-4931-9C61-9A1250F49B9F}" type="pres">
      <dgm:prSet presAssocID="{AA92A62D-8D9D-4400-98AC-0EBBCF439F02}" presName="spaceBetweenRectangles" presStyleCnt="0"/>
      <dgm:spPr/>
    </dgm:pt>
    <dgm:pt modelId="{608ED1A0-B8DB-4002-A090-5A6D5FD40CF8}" type="pres">
      <dgm:prSet presAssocID="{1C86D6A2-ECA2-4351-99C6-E06F10582D67}" presName="parentLin" presStyleCnt="0"/>
      <dgm:spPr/>
    </dgm:pt>
    <dgm:pt modelId="{FF595976-0138-4EFF-A474-65DDEE520DEB}" type="pres">
      <dgm:prSet presAssocID="{1C86D6A2-ECA2-4351-99C6-E06F10582D67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1C4267A9-3D02-4DF5-80F9-9965A44DE64C}" type="pres">
      <dgm:prSet presAssocID="{1C86D6A2-ECA2-4351-99C6-E06F10582D6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D7B120-FDAC-4252-809A-76847CB7FB3D}" type="pres">
      <dgm:prSet presAssocID="{1C86D6A2-ECA2-4351-99C6-E06F10582D67}" presName="negativeSpace" presStyleCnt="0"/>
      <dgm:spPr/>
    </dgm:pt>
    <dgm:pt modelId="{2F37DF83-10F3-4349-9AF6-3B42474683DF}" type="pres">
      <dgm:prSet presAssocID="{1C86D6A2-ECA2-4351-99C6-E06F10582D67}" presName="childText" presStyleLbl="conFgAcc1" presStyleIdx="1" presStyleCnt="7">
        <dgm:presLayoutVars>
          <dgm:bulletEnabled val="1"/>
        </dgm:presLayoutVars>
      </dgm:prSet>
      <dgm:spPr/>
    </dgm:pt>
    <dgm:pt modelId="{9920EC6F-44E4-4926-9004-B910B5411B10}" type="pres">
      <dgm:prSet presAssocID="{0481DBEA-4BDB-4BF9-AA33-20D6E99EFB7E}" presName="spaceBetweenRectangles" presStyleCnt="0"/>
      <dgm:spPr/>
    </dgm:pt>
    <dgm:pt modelId="{DD07E426-7A9E-42E1-998F-D668A2296FBC}" type="pres">
      <dgm:prSet presAssocID="{CF64AE52-8108-425E-8BF1-E958D1FB9C04}" presName="parentLin" presStyleCnt="0"/>
      <dgm:spPr/>
    </dgm:pt>
    <dgm:pt modelId="{9074BF75-31F1-4B54-ACB8-AD75E4F23A2C}" type="pres">
      <dgm:prSet presAssocID="{CF64AE52-8108-425E-8BF1-E958D1FB9C04}" presName="parentLeftMargin" presStyleLbl="node1" presStyleIdx="1" presStyleCnt="7"/>
      <dgm:spPr/>
      <dgm:t>
        <a:bodyPr/>
        <a:lstStyle/>
        <a:p>
          <a:endParaRPr lang="en-IN"/>
        </a:p>
      </dgm:t>
    </dgm:pt>
    <dgm:pt modelId="{9F493294-EEE2-46E6-9DEE-2F756C2A96DA}" type="pres">
      <dgm:prSet presAssocID="{CF64AE52-8108-425E-8BF1-E958D1FB9C0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094B5-9EDE-405E-8653-4EDC5BE62E18}" type="pres">
      <dgm:prSet presAssocID="{CF64AE52-8108-425E-8BF1-E958D1FB9C04}" presName="negativeSpace" presStyleCnt="0"/>
      <dgm:spPr/>
    </dgm:pt>
    <dgm:pt modelId="{8DB3FA01-2388-459A-968F-F6700FCE70BD}" type="pres">
      <dgm:prSet presAssocID="{CF64AE52-8108-425E-8BF1-E958D1FB9C04}" presName="childText" presStyleLbl="conFgAcc1" presStyleIdx="2" presStyleCnt="7">
        <dgm:presLayoutVars>
          <dgm:bulletEnabled val="1"/>
        </dgm:presLayoutVars>
      </dgm:prSet>
      <dgm:spPr/>
    </dgm:pt>
    <dgm:pt modelId="{7E658477-9801-4342-8EF8-02324B0701CF}" type="pres">
      <dgm:prSet presAssocID="{ACACAC6D-692D-4AAB-828E-44D5F004B90F}" presName="spaceBetweenRectangles" presStyleCnt="0"/>
      <dgm:spPr/>
    </dgm:pt>
    <dgm:pt modelId="{EC014CCC-DB32-4DC5-9E97-025EEE2CF105}" type="pres">
      <dgm:prSet presAssocID="{530BE191-9D20-4C5B-B0B6-7F0BBFF9A289}" presName="parentLin" presStyleCnt="0"/>
      <dgm:spPr/>
    </dgm:pt>
    <dgm:pt modelId="{A68E952B-3DD4-4A09-BC0C-7D9E84630105}" type="pres">
      <dgm:prSet presAssocID="{530BE191-9D20-4C5B-B0B6-7F0BBFF9A289}" presName="parentLeftMargin" presStyleLbl="node1" presStyleIdx="2" presStyleCnt="7"/>
      <dgm:spPr/>
      <dgm:t>
        <a:bodyPr/>
        <a:lstStyle/>
        <a:p>
          <a:endParaRPr lang="en-IN"/>
        </a:p>
      </dgm:t>
    </dgm:pt>
    <dgm:pt modelId="{31E67614-DFD7-4DFB-8912-EA91BBE88E57}" type="pres">
      <dgm:prSet presAssocID="{530BE191-9D20-4C5B-B0B6-7F0BBFF9A28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240DF5-3AED-4347-905C-62BFF46575B5}" type="pres">
      <dgm:prSet presAssocID="{530BE191-9D20-4C5B-B0B6-7F0BBFF9A289}" presName="negativeSpace" presStyleCnt="0"/>
      <dgm:spPr/>
    </dgm:pt>
    <dgm:pt modelId="{403B5A5D-F225-4966-9E13-EFAE618E5F76}" type="pres">
      <dgm:prSet presAssocID="{530BE191-9D20-4C5B-B0B6-7F0BBFF9A289}" presName="childText" presStyleLbl="conFgAcc1" presStyleIdx="3" presStyleCnt="7">
        <dgm:presLayoutVars>
          <dgm:bulletEnabled val="1"/>
        </dgm:presLayoutVars>
      </dgm:prSet>
      <dgm:spPr/>
    </dgm:pt>
    <dgm:pt modelId="{89089F11-FC00-4F48-8F5B-32401C04C6D2}" type="pres">
      <dgm:prSet presAssocID="{2753F7E9-2486-45AF-BBF9-3DB86A8C471B}" presName="spaceBetweenRectangles" presStyleCnt="0"/>
      <dgm:spPr/>
    </dgm:pt>
    <dgm:pt modelId="{DE25D71F-47DE-462E-94D5-6B4C66C8E318}" type="pres">
      <dgm:prSet presAssocID="{1FA9D80A-B0FB-4AAA-BB13-42B118F8A37D}" presName="parentLin" presStyleCnt="0"/>
      <dgm:spPr/>
    </dgm:pt>
    <dgm:pt modelId="{E456C940-FF94-42BF-B72A-29420949F048}" type="pres">
      <dgm:prSet presAssocID="{1FA9D80A-B0FB-4AAA-BB13-42B118F8A37D}" presName="parentLeftMargin" presStyleLbl="node1" presStyleIdx="3" presStyleCnt="7"/>
      <dgm:spPr/>
      <dgm:t>
        <a:bodyPr/>
        <a:lstStyle/>
        <a:p>
          <a:endParaRPr lang="en-IN"/>
        </a:p>
      </dgm:t>
    </dgm:pt>
    <dgm:pt modelId="{40588526-82E3-480A-81BF-AFA403625EB9}" type="pres">
      <dgm:prSet presAssocID="{1FA9D80A-B0FB-4AAA-BB13-42B118F8A37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2466CC-4799-4847-AFFA-6CBF2907D74D}" type="pres">
      <dgm:prSet presAssocID="{1FA9D80A-B0FB-4AAA-BB13-42B118F8A37D}" presName="negativeSpace" presStyleCnt="0"/>
      <dgm:spPr/>
    </dgm:pt>
    <dgm:pt modelId="{11E3D349-88EA-4139-BC49-A403AE94296C}" type="pres">
      <dgm:prSet presAssocID="{1FA9D80A-B0FB-4AAA-BB13-42B118F8A37D}" presName="childText" presStyleLbl="conFgAcc1" presStyleIdx="4" presStyleCnt="7">
        <dgm:presLayoutVars>
          <dgm:bulletEnabled val="1"/>
        </dgm:presLayoutVars>
      </dgm:prSet>
      <dgm:spPr/>
    </dgm:pt>
    <dgm:pt modelId="{B2F3FD36-09D6-45C8-9CEE-C3AA68E72793}" type="pres">
      <dgm:prSet presAssocID="{FA8515B7-9904-49A9-94A5-A407E33984D8}" presName="spaceBetweenRectangles" presStyleCnt="0"/>
      <dgm:spPr/>
    </dgm:pt>
    <dgm:pt modelId="{0E867B4C-62BF-4FE2-B3FB-7019D1E757B9}" type="pres">
      <dgm:prSet presAssocID="{676A5906-488B-4E9A-9DF7-8D130FBDB8F2}" presName="parentLin" presStyleCnt="0"/>
      <dgm:spPr/>
    </dgm:pt>
    <dgm:pt modelId="{53C429B4-7D31-478E-8735-9105F17012D3}" type="pres">
      <dgm:prSet presAssocID="{676A5906-488B-4E9A-9DF7-8D130FBDB8F2}" presName="parentLeftMargin" presStyleLbl="node1" presStyleIdx="4" presStyleCnt="7"/>
      <dgm:spPr/>
      <dgm:t>
        <a:bodyPr/>
        <a:lstStyle/>
        <a:p>
          <a:endParaRPr lang="en-IN"/>
        </a:p>
      </dgm:t>
    </dgm:pt>
    <dgm:pt modelId="{6124C591-B2E8-48FD-906E-0273B3AD90F7}" type="pres">
      <dgm:prSet presAssocID="{676A5906-488B-4E9A-9DF7-8D130FBDB8F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61E773-8BA5-4C2B-B5FD-25B4546CA672}" type="pres">
      <dgm:prSet presAssocID="{676A5906-488B-4E9A-9DF7-8D130FBDB8F2}" presName="negativeSpace" presStyleCnt="0"/>
      <dgm:spPr/>
    </dgm:pt>
    <dgm:pt modelId="{0FECEC34-67F3-4714-B13C-3FD9C2A847ED}" type="pres">
      <dgm:prSet presAssocID="{676A5906-488B-4E9A-9DF7-8D130FBDB8F2}" presName="childText" presStyleLbl="conFgAcc1" presStyleIdx="5" presStyleCnt="7">
        <dgm:presLayoutVars>
          <dgm:bulletEnabled val="1"/>
        </dgm:presLayoutVars>
      </dgm:prSet>
      <dgm:spPr/>
    </dgm:pt>
    <dgm:pt modelId="{627B4893-19AE-43E2-93BD-96FAFA2359A4}" type="pres">
      <dgm:prSet presAssocID="{5D0B3660-5F48-4FBC-B1D3-B11D8B018CDE}" presName="spaceBetweenRectangles" presStyleCnt="0"/>
      <dgm:spPr/>
    </dgm:pt>
    <dgm:pt modelId="{48C46DF2-4AAE-4C46-9C5B-DAB0FEDE610D}" type="pres">
      <dgm:prSet presAssocID="{083F13A1-7EE8-49EB-A8F9-4ABA66CC8A41}" presName="parentLin" presStyleCnt="0"/>
      <dgm:spPr/>
    </dgm:pt>
    <dgm:pt modelId="{C6D6FFD9-EC38-486B-8B07-DBF4A4C22A58}" type="pres">
      <dgm:prSet presAssocID="{083F13A1-7EE8-49EB-A8F9-4ABA66CC8A41}" presName="parentLeftMargin" presStyleLbl="node1" presStyleIdx="5" presStyleCnt="7"/>
      <dgm:spPr/>
      <dgm:t>
        <a:bodyPr/>
        <a:lstStyle/>
        <a:p>
          <a:endParaRPr lang="en-IN"/>
        </a:p>
      </dgm:t>
    </dgm:pt>
    <dgm:pt modelId="{93AE1064-3C89-492A-8E0F-A668FAB1C259}" type="pres">
      <dgm:prSet presAssocID="{083F13A1-7EE8-49EB-A8F9-4ABA66CC8A4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E43876-D443-453E-801A-3D488F402705}" type="pres">
      <dgm:prSet presAssocID="{083F13A1-7EE8-49EB-A8F9-4ABA66CC8A41}" presName="negativeSpace" presStyleCnt="0"/>
      <dgm:spPr/>
    </dgm:pt>
    <dgm:pt modelId="{D0BDB3BA-992D-45F6-A56F-9F8CFABF2E81}" type="pres">
      <dgm:prSet presAssocID="{083F13A1-7EE8-49EB-A8F9-4ABA66CC8A4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6841B7D-EA95-41DD-9688-FAE960C8F0B1}" type="presOf" srcId="{530BE191-9D20-4C5B-B0B6-7F0BBFF9A289}" destId="{A68E952B-3DD4-4A09-BC0C-7D9E84630105}" srcOrd="0" destOrd="0" presId="urn:microsoft.com/office/officeart/2005/8/layout/list1"/>
    <dgm:cxn modelId="{AB06CAB7-5535-4CBA-A6FE-B654F2324427}" srcId="{575EB0D8-3C96-4017-A78A-02181AD2FBDB}" destId="{1FA9D80A-B0FB-4AAA-BB13-42B118F8A37D}" srcOrd="4" destOrd="0" parTransId="{64375657-D933-40E9-8285-F489B74266AB}" sibTransId="{FA8515B7-9904-49A9-94A5-A407E33984D8}"/>
    <dgm:cxn modelId="{8E732718-626C-4074-8383-C240AD3AA79E}" srcId="{575EB0D8-3C96-4017-A78A-02181AD2FBDB}" destId="{4DAE2E97-7EFD-4249-9F58-CD18A45B8E8F}" srcOrd="0" destOrd="0" parTransId="{E62EE385-BAFA-4504-8669-EB588899481A}" sibTransId="{AA92A62D-8D9D-4400-98AC-0EBBCF439F02}"/>
    <dgm:cxn modelId="{D115264E-EDE7-44E4-B968-0B9BB89E6C26}" srcId="{575EB0D8-3C96-4017-A78A-02181AD2FBDB}" destId="{CF64AE52-8108-425E-8BF1-E958D1FB9C04}" srcOrd="2" destOrd="0" parTransId="{17E556D0-87F9-4E67-AF34-2DD143EB5D58}" sibTransId="{ACACAC6D-692D-4AAB-828E-44D5F004B90F}"/>
    <dgm:cxn modelId="{77995ABA-23A5-46EC-A864-A86C1B98B105}" type="presOf" srcId="{083F13A1-7EE8-49EB-A8F9-4ABA66CC8A41}" destId="{93AE1064-3C89-492A-8E0F-A668FAB1C259}" srcOrd="1" destOrd="0" presId="urn:microsoft.com/office/officeart/2005/8/layout/list1"/>
    <dgm:cxn modelId="{C2012D5A-4AEA-4991-8C5E-A63D77073ABE}" type="presOf" srcId="{CF64AE52-8108-425E-8BF1-E958D1FB9C04}" destId="{9074BF75-31F1-4B54-ACB8-AD75E4F23A2C}" srcOrd="0" destOrd="0" presId="urn:microsoft.com/office/officeart/2005/8/layout/list1"/>
    <dgm:cxn modelId="{E9B9969E-836C-4E06-BE0A-4AF25A90F213}" srcId="{575EB0D8-3C96-4017-A78A-02181AD2FBDB}" destId="{1C86D6A2-ECA2-4351-99C6-E06F10582D67}" srcOrd="1" destOrd="0" parTransId="{682A0AA1-98F9-47CC-B3A7-FC944BF4C7D6}" sibTransId="{0481DBEA-4BDB-4BF9-AA33-20D6E99EFB7E}"/>
    <dgm:cxn modelId="{7A83F38A-C495-4763-BE97-1304CEF0AEA4}" srcId="{575EB0D8-3C96-4017-A78A-02181AD2FBDB}" destId="{676A5906-488B-4E9A-9DF7-8D130FBDB8F2}" srcOrd="5" destOrd="0" parTransId="{94B83123-C13B-410E-A0D2-62A1BB8BAEF2}" sibTransId="{5D0B3660-5F48-4FBC-B1D3-B11D8B018CDE}"/>
    <dgm:cxn modelId="{994B660C-35C3-4A35-916D-F12E8A74052A}" type="presOf" srcId="{4DAE2E97-7EFD-4249-9F58-CD18A45B8E8F}" destId="{8DC1215F-5969-43A5-9E33-54660D495E59}" srcOrd="1" destOrd="0" presId="urn:microsoft.com/office/officeart/2005/8/layout/list1"/>
    <dgm:cxn modelId="{BE31EBC9-A611-4FA5-8992-FFBA9F5363AB}" type="presOf" srcId="{CF64AE52-8108-425E-8BF1-E958D1FB9C04}" destId="{9F493294-EEE2-46E6-9DEE-2F756C2A96DA}" srcOrd="1" destOrd="0" presId="urn:microsoft.com/office/officeart/2005/8/layout/list1"/>
    <dgm:cxn modelId="{E3165FB3-A9C7-48F0-B1D7-98D77B2CD1C1}" type="presOf" srcId="{1FA9D80A-B0FB-4AAA-BB13-42B118F8A37D}" destId="{E456C940-FF94-42BF-B72A-29420949F048}" srcOrd="0" destOrd="0" presId="urn:microsoft.com/office/officeart/2005/8/layout/list1"/>
    <dgm:cxn modelId="{AD7E9666-4938-46BD-B42B-8C74324CC312}" type="presOf" srcId="{083F13A1-7EE8-49EB-A8F9-4ABA66CC8A41}" destId="{C6D6FFD9-EC38-486B-8B07-DBF4A4C22A58}" srcOrd="0" destOrd="0" presId="urn:microsoft.com/office/officeart/2005/8/layout/list1"/>
    <dgm:cxn modelId="{BA8A20AD-677E-4752-A13A-D4594EA11BA8}" type="presOf" srcId="{676A5906-488B-4E9A-9DF7-8D130FBDB8F2}" destId="{6124C591-B2E8-48FD-906E-0273B3AD90F7}" srcOrd="1" destOrd="0" presId="urn:microsoft.com/office/officeart/2005/8/layout/list1"/>
    <dgm:cxn modelId="{D7C42F87-7AEE-457B-9B3D-4DFFE7FF1391}" type="presOf" srcId="{1C86D6A2-ECA2-4351-99C6-E06F10582D67}" destId="{FF595976-0138-4EFF-A474-65DDEE520DEB}" srcOrd="0" destOrd="0" presId="urn:microsoft.com/office/officeart/2005/8/layout/list1"/>
    <dgm:cxn modelId="{1D390EE3-2D3E-4A01-B78B-1E15BBB15512}" type="presOf" srcId="{676A5906-488B-4E9A-9DF7-8D130FBDB8F2}" destId="{53C429B4-7D31-478E-8735-9105F17012D3}" srcOrd="0" destOrd="0" presId="urn:microsoft.com/office/officeart/2005/8/layout/list1"/>
    <dgm:cxn modelId="{0FEB58AE-25C6-4280-8BAD-4161742355A1}" srcId="{575EB0D8-3C96-4017-A78A-02181AD2FBDB}" destId="{530BE191-9D20-4C5B-B0B6-7F0BBFF9A289}" srcOrd="3" destOrd="0" parTransId="{B4B58ED8-D321-46A9-8486-C5C09C7DBCC3}" sibTransId="{2753F7E9-2486-45AF-BBF9-3DB86A8C471B}"/>
    <dgm:cxn modelId="{D3A9A466-4190-42EB-9E8A-D55308FDB3BE}" type="presOf" srcId="{1C86D6A2-ECA2-4351-99C6-E06F10582D67}" destId="{1C4267A9-3D02-4DF5-80F9-9965A44DE64C}" srcOrd="1" destOrd="0" presId="urn:microsoft.com/office/officeart/2005/8/layout/list1"/>
    <dgm:cxn modelId="{589BAC2E-787E-4CC8-8E9F-944C61EF4097}" type="presOf" srcId="{1FA9D80A-B0FB-4AAA-BB13-42B118F8A37D}" destId="{40588526-82E3-480A-81BF-AFA403625EB9}" srcOrd="1" destOrd="0" presId="urn:microsoft.com/office/officeart/2005/8/layout/list1"/>
    <dgm:cxn modelId="{4403597F-96EB-4AEC-A1C0-D47441BFF7C8}" srcId="{575EB0D8-3C96-4017-A78A-02181AD2FBDB}" destId="{083F13A1-7EE8-49EB-A8F9-4ABA66CC8A41}" srcOrd="6" destOrd="0" parTransId="{EC970EA1-23B8-4A40-82D7-E079D3B7C98D}" sibTransId="{840B0D65-11D2-41BE-B425-F98C2832EC53}"/>
    <dgm:cxn modelId="{2A0EF2F5-B67B-483A-B79E-65B3F289783B}" type="presOf" srcId="{530BE191-9D20-4C5B-B0B6-7F0BBFF9A289}" destId="{31E67614-DFD7-4DFB-8912-EA91BBE88E57}" srcOrd="1" destOrd="0" presId="urn:microsoft.com/office/officeart/2005/8/layout/list1"/>
    <dgm:cxn modelId="{043F6F4D-9F62-4D4B-B735-C423341E98B2}" type="presOf" srcId="{575EB0D8-3C96-4017-A78A-02181AD2FBDB}" destId="{5D60156C-D17F-4424-AFE8-055746681C1D}" srcOrd="0" destOrd="0" presId="urn:microsoft.com/office/officeart/2005/8/layout/list1"/>
    <dgm:cxn modelId="{0D9E8F3E-922A-4B91-BA47-B0AD5492C46F}" type="presOf" srcId="{4DAE2E97-7EFD-4249-9F58-CD18A45B8E8F}" destId="{4477C195-17D9-4A21-852E-79FD62245B9A}" srcOrd="0" destOrd="0" presId="urn:microsoft.com/office/officeart/2005/8/layout/list1"/>
    <dgm:cxn modelId="{6F64EC11-CA76-481D-AABB-A8B329880DE8}" type="presParOf" srcId="{5D60156C-D17F-4424-AFE8-055746681C1D}" destId="{49CD7939-F60F-4827-AC5B-DF51B033A420}" srcOrd="0" destOrd="0" presId="urn:microsoft.com/office/officeart/2005/8/layout/list1"/>
    <dgm:cxn modelId="{3DAA5321-82A3-4CD7-A470-DB2EF4EA6ECC}" type="presParOf" srcId="{49CD7939-F60F-4827-AC5B-DF51B033A420}" destId="{4477C195-17D9-4A21-852E-79FD62245B9A}" srcOrd="0" destOrd="0" presId="urn:microsoft.com/office/officeart/2005/8/layout/list1"/>
    <dgm:cxn modelId="{AFA75C14-A73A-4568-B660-A3A3A011FDEC}" type="presParOf" srcId="{49CD7939-F60F-4827-AC5B-DF51B033A420}" destId="{8DC1215F-5969-43A5-9E33-54660D495E59}" srcOrd="1" destOrd="0" presId="urn:microsoft.com/office/officeart/2005/8/layout/list1"/>
    <dgm:cxn modelId="{E368AF57-4143-41E6-A6F5-D5796192E407}" type="presParOf" srcId="{5D60156C-D17F-4424-AFE8-055746681C1D}" destId="{42FA9035-1AAB-4405-97EF-9FE4486390E3}" srcOrd="1" destOrd="0" presId="urn:microsoft.com/office/officeart/2005/8/layout/list1"/>
    <dgm:cxn modelId="{95061AC4-CF59-40B6-831F-368A2C607B00}" type="presParOf" srcId="{5D60156C-D17F-4424-AFE8-055746681C1D}" destId="{4D1B2600-3331-4AEF-BEAB-26A1A72209BF}" srcOrd="2" destOrd="0" presId="urn:microsoft.com/office/officeart/2005/8/layout/list1"/>
    <dgm:cxn modelId="{46190B9E-64BE-4F3D-8926-A11591B690EA}" type="presParOf" srcId="{5D60156C-D17F-4424-AFE8-055746681C1D}" destId="{3F11D105-558B-4931-9C61-9A1250F49B9F}" srcOrd="3" destOrd="0" presId="urn:microsoft.com/office/officeart/2005/8/layout/list1"/>
    <dgm:cxn modelId="{72520529-E3BE-4BE2-B75E-7C484D627C64}" type="presParOf" srcId="{5D60156C-D17F-4424-AFE8-055746681C1D}" destId="{608ED1A0-B8DB-4002-A090-5A6D5FD40CF8}" srcOrd="4" destOrd="0" presId="urn:microsoft.com/office/officeart/2005/8/layout/list1"/>
    <dgm:cxn modelId="{8CCD8060-CDC1-4BB6-B96F-15317625BF69}" type="presParOf" srcId="{608ED1A0-B8DB-4002-A090-5A6D5FD40CF8}" destId="{FF595976-0138-4EFF-A474-65DDEE520DEB}" srcOrd="0" destOrd="0" presId="urn:microsoft.com/office/officeart/2005/8/layout/list1"/>
    <dgm:cxn modelId="{51282C63-D763-455E-80B8-C16CE622B7C5}" type="presParOf" srcId="{608ED1A0-B8DB-4002-A090-5A6D5FD40CF8}" destId="{1C4267A9-3D02-4DF5-80F9-9965A44DE64C}" srcOrd="1" destOrd="0" presId="urn:microsoft.com/office/officeart/2005/8/layout/list1"/>
    <dgm:cxn modelId="{CF55EBE7-84E4-4BC9-9FF2-8060F2909F21}" type="presParOf" srcId="{5D60156C-D17F-4424-AFE8-055746681C1D}" destId="{DFD7B120-FDAC-4252-809A-76847CB7FB3D}" srcOrd="5" destOrd="0" presId="urn:microsoft.com/office/officeart/2005/8/layout/list1"/>
    <dgm:cxn modelId="{D36A9EF5-C1E4-46BF-B070-5B6BF20A2850}" type="presParOf" srcId="{5D60156C-D17F-4424-AFE8-055746681C1D}" destId="{2F37DF83-10F3-4349-9AF6-3B42474683DF}" srcOrd="6" destOrd="0" presId="urn:microsoft.com/office/officeart/2005/8/layout/list1"/>
    <dgm:cxn modelId="{62021665-0840-45F0-8159-3912584FA926}" type="presParOf" srcId="{5D60156C-D17F-4424-AFE8-055746681C1D}" destId="{9920EC6F-44E4-4926-9004-B910B5411B10}" srcOrd="7" destOrd="0" presId="urn:microsoft.com/office/officeart/2005/8/layout/list1"/>
    <dgm:cxn modelId="{2AE88BE3-FF33-477E-89BD-4064C0C2B0F4}" type="presParOf" srcId="{5D60156C-D17F-4424-AFE8-055746681C1D}" destId="{DD07E426-7A9E-42E1-998F-D668A2296FBC}" srcOrd="8" destOrd="0" presId="urn:microsoft.com/office/officeart/2005/8/layout/list1"/>
    <dgm:cxn modelId="{7C6FFA95-EF58-4D35-BDD0-F28D10082948}" type="presParOf" srcId="{DD07E426-7A9E-42E1-998F-D668A2296FBC}" destId="{9074BF75-31F1-4B54-ACB8-AD75E4F23A2C}" srcOrd="0" destOrd="0" presId="urn:microsoft.com/office/officeart/2005/8/layout/list1"/>
    <dgm:cxn modelId="{E1515573-6B97-42E3-A7F7-9AEA7DEB46D5}" type="presParOf" srcId="{DD07E426-7A9E-42E1-998F-D668A2296FBC}" destId="{9F493294-EEE2-46E6-9DEE-2F756C2A96DA}" srcOrd="1" destOrd="0" presId="urn:microsoft.com/office/officeart/2005/8/layout/list1"/>
    <dgm:cxn modelId="{0A1FF83A-D0A6-4579-8748-3561A037F850}" type="presParOf" srcId="{5D60156C-D17F-4424-AFE8-055746681C1D}" destId="{3FA094B5-9EDE-405E-8653-4EDC5BE62E18}" srcOrd="9" destOrd="0" presId="urn:microsoft.com/office/officeart/2005/8/layout/list1"/>
    <dgm:cxn modelId="{CD753A09-3FCE-4A7E-A52A-1BBFDD876D6B}" type="presParOf" srcId="{5D60156C-D17F-4424-AFE8-055746681C1D}" destId="{8DB3FA01-2388-459A-968F-F6700FCE70BD}" srcOrd="10" destOrd="0" presId="urn:microsoft.com/office/officeart/2005/8/layout/list1"/>
    <dgm:cxn modelId="{789B6365-DBAA-4A01-9539-7771D6D47FD3}" type="presParOf" srcId="{5D60156C-D17F-4424-AFE8-055746681C1D}" destId="{7E658477-9801-4342-8EF8-02324B0701CF}" srcOrd="11" destOrd="0" presId="urn:microsoft.com/office/officeart/2005/8/layout/list1"/>
    <dgm:cxn modelId="{E8D7976E-FD4B-41C3-8514-C57B1810FD21}" type="presParOf" srcId="{5D60156C-D17F-4424-AFE8-055746681C1D}" destId="{EC014CCC-DB32-4DC5-9E97-025EEE2CF105}" srcOrd="12" destOrd="0" presId="urn:microsoft.com/office/officeart/2005/8/layout/list1"/>
    <dgm:cxn modelId="{A10D0078-36F5-4197-A371-415E54B13172}" type="presParOf" srcId="{EC014CCC-DB32-4DC5-9E97-025EEE2CF105}" destId="{A68E952B-3DD4-4A09-BC0C-7D9E84630105}" srcOrd="0" destOrd="0" presId="urn:microsoft.com/office/officeart/2005/8/layout/list1"/>
    <dgm:cxn modelId="{62422CC8-FF60-4DBF-9360-18733847F07A}" type="presParOf" srcId="{EC014CCC-DB32-4DC5-9E97-025EEE2CF105}" destId="{31E67614-DFD7-4DFB-8912-EA91BBE88E57}" srcOrd="1" destOrd="0" presId="urn:microsoft.com/office/officeart/2005/8/layout/list1"/>
    <dgm:cxn modelId="{3CCC3CC6-C97C-4588-9323-28FAB3882D3D}" type="presParOf" srcId="{5D60156C-D17F-4424-AFE8-055746681C1D}" destId="{8D240DF5-3AED-4347-905C-62BFF46575B5}" srcOrd="13" destOrd="0" presId="urn:microsoft.com/office/officeart/2005/8/layout/list1"/>
    <dgm:cxn modelId="{503CABF7-1DBC-436C-A3A9-72EFE3D5D2AE}" type="presParOf" srcId="{5D60156C-D17F-4424-AFE8-055746681C1D}" destId="{403B5A5D-F225-4966-9E13-EFAE618E5F76}" srcOrd="14" destOrd="0" presId="urn:microsoft.com/office/officeart/2005/8/layout/list1"/>
    <dgm:cxn modelId="{016FEA1F-808F-4B9A-9357-DBDC03389F79}" type="presParOf" srcId="{5D60156C-D17F-4424-AFE8-055746681C1D}" destId="{89089F11-FC00-4F48-8F5B-32401C04C6D2}" srcOrd="15" destOrd="0" presId="urn:microsoft.com/office/officeart/2005/8/layout/list1"/>
    <dgm:cxn modelId="{C2C2043D-66B9-4AA4-BA16-E8A1994B3582}" type="presParOf" srcId="{5D60156C-D17F-4424-AFE8-055746681C1D}" destId="{DE25D71F-47DE-462E-94D5-6B4C66C8E318}" srcOrd="16" destOrd="0" presId="urn:microsoft.com/office/officeart/2005/8/layout/list1"/>
    <dgm:cxn modelId="{EBE863EE-DB0F-421D-B4D9-A965E1DACA5D}" type="presParOf" srcId="{DE25D71F-47DE-462E-94D5-6B4C66C8E318}" destId="{E456C940-FF94-42BF-B72A-29420949F048}" srcOrd="0" destOrd="0" presId="urn:microsoft.com/office/officeart/2005/8/layout/list1"/>
    <dgm:cxn modelId="{D6E4F981-B05A-4469-8E10-CA5C3E19E8A2}" type="presParOf" srcId="{DE25D71F-47DE-462E-94D5-6B4C66C8E318}" destId="{40588526-82E3-480A-81BF-AFA403625EB9}" srcOrd="1" destOrd="0" presId="urn:microsoft.com/office/officeart/2005/8/layout/list1"/>
    <dgm:cxn modelId="{0E45814B-EE10-4A19-BDED-5B640AAE9ED7}" type="presParOf" srcId="{5D60156C-D17F-4424-AFE8-055746681C1D}" destId="{DD2466CC-4799-4847-AFFA-6CBF2907D74D}" srcOrd="17" destOrd="0" presId="urn:microsoft.com/office/officeart/2005/8/layout/list1"/>
    <dgm:cxn modelId="{DD8C997A-1DB0-48B5-8C59-9BE536ADEC18}" type="presParOf" srcId="{5D60156C-D17F-4424-AFE8-055746681C1D}" destId="{11E3D349-88EA-4139-BC49-A403AE94296C}" srcOrd="18" destOrd="0" presId="urn:microsoft.com/office/officeart/2005/8/layout/list1"/>
    <dgm:cxn modelId="{4C6B5896-ABBC-455B-B8EC-98485BEFFD64}" type="presParOf" srcId="{5D60156C-D17F-4424-AFE8-055746681C1D}" destId="{B2F3FD36-09D6-45C8-9CEE-C3AA68E72793}" srcOrd="19" destOrd="0" presId="urn:microsoft.com/office/officeart/2005/8/layout/list1"/>
    <dgm:cxn modelId="{EF97C9B3-FAA4-4A9B-B23A-CE3311ED13A9}" type="presParOf" srcId="{5D60156C-D17F-4424-AFE8-055746681C1D}" destId="{0E867B4C-62BF-4FE2-B3FB-7019D1E757B9}" srcOrd="20" destOrd="0" presId="urn:microsoft.com/office/officeart/2005/8/layout/list1"/>
    <dgm:cxn modelId="{67C0AA39-74C4-46B4-ABCC-AC1968B23E8B}" type="presParOf" srcId="{0E867B4C-62BF-4FE2-B3FB-7019D1E757B9}" destId="{53C429B4-7D31-478E-8735-9105F17012D3}" srcOrd="0" destOrd="0" presId="urn:microsoft.com/office/officeart/2005/8/layout/list1"/>
    <dgm:cxn modelId="{D8441075-74D1-42D7-AD3F-B4980AB72A5C}" type="presParOf" srcId="{0E867B4C-62BF-4FE2-B3FB-7019D1E757B9}" destId="{6124C591-B2E8-48FD-906E-0273B3AD90F7}" srcOrd="1" destOrd="0" presId="urn:microsoft.com/office/officeart/2005/8/layout/list1"/>
    <dgm:cxn modelId="{303C1948-0330-43D6-88B9-BD2E7EBCF2D0}" type="presParOf" srcId="{5D60156C-D17F-4424-AFE8-055746681C1D}" destId="{6661E773-8BA5-4C2B-B5FD-25B4546CA672}" srcOrd="21" destOrd="0" presId="urn:microsoft.com/office/officeart/2005/8/layout/list1"/>
    <dgm:cxn modelId="{AEE96786-5EE7-4B07-874E-37435D26C7B7}" type="presParOf" srcId="{5D60156C-D17F-4424-AFE8-055746681C1D}" destId="{0FECEC34-67F3-4714-B13C-3FD9C2A847ED}" srcOrd="22" destOrd="0" presId="urn:microsoft.com/office/officeart/2005/8/layout/list1"/>
    <dgm:cxn modelId="{06FBE61B-577E-4A58-9BFF-7B685C7D1B9C}" type="presParOf" srcId="{5D60156C-D17F-4424-AFE8-055746681C1D}" destId="{627B4893-19AE-43E2-93BD-96FAFA2359A4}" srcOrd="23" destOrd="0" presId="urn:microsoft.com/office/officeart/2005/8/layout/list1"/>
    <dgm:cxn modelId="{CF47F80C-D182-4270-9AB7-4B020791CFC2}" type="presParOf" srcId="{5D60156C-D17F-4424-AFE8-055746681C1D}" destId="{48C46DF2-4AAE-4C46-9C5B-DAB0FEDE610D}" srcOrd="24" destOrd="0" presId="urn:microsoft.com/office/officeart/2005/8/layout/list1"/>
    <dgm:cxn modelId="{4E2D7A9C-8B89-4091-9557-DB11427B3415}" type="presParOf" srcId="{48C46DF2-4AAE-4C46-9C5B-DAB0FEDE610D}" destId="{C6D6FFD9-EC38-486B-8B07-DBF4A4C22A58}" srcOrd="0" destOrd="0" presId="urn:microsoft.com/office/officeart/2005/8/layout/list1"/>
    <dgm:cxn modelId="{838C35B7-7072-4C7F-9A35-91F4E1D11263}" type="presParOf" srcId="{48C46DF2-4AAE-4C46-9C5B-DAB0FEDE610D}" destId="{93AE1064-3C89-492A-8E0F-A668FAB1C259}" srcOrd="1" destOrd="0" presId="urn:microsoft.com/office/officeart/2005/8/layout/list1"/>
    <dgm:cxn modelId="{F90AB318-4B52-4DD9-84BC-CCFD23766C1C}" type="presParOf" srcId="{5D60156C-D17F-4424-AFE8-055746681C1D}" destId="{28E43876-D443-453E-801A-3D488F402705}" srcOrd="25" destOrd="0" presId="urn:microsoft.com/office/officeart/2005/8/layout/list1"/>
    <dgm:cxn modelId="{9C63E184-1C6A-4F5B-8474-343DD887B2B2}" type="presParOf" srcId="{5D60156C-D17F-4424-AFE8-055746681C1D}" destId="{D0BDB3BA-992D-45F6-A56F-9F8CFABF2E8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0BF2F-D38C-4D87-900B-5E4C42BF85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AEA9FB6-93D9-44F6-BE13-87A308D077AC}">
      <dgm:prSet/>
      <dgm:spPr/>
      <dgm:t>
        <a:bodyPr/>
        <a:lstStyle/>
        <a:p>
          <a:pPr rtl="0"/>
          <a:r>
            <a:rPr lang="en-US" b="1" dirty="0" smtClean="0"/>
            <a:t>Library Facility </a:t>
          </a:r>
          <a:endParaRPr lang="en-IN" b="1" dirty="0"/>
        </a:p>
      </dgm:t>
    </dgm:pt>
    <dgm:pt modelId="{E110F004-0BA4-49FD-8099-B88353752812}" type="parTrans" cxnId="{D1C90DB9-EBD9-427A-998C-8AACA858C3F1}">
      <dgm:prSet/>
      <dgm:spPr/>
      <dgm:t>
        <a:bodyPr/>
        <a:lstStyle/>
        <a:p>
          <a:endParaRPr lang="en-IN"/>
        </a:p>
      </dgm:t>
    </dgm:pt>
    <dgm:pt modelId="{5CA2B21E-7EF9-4901-9BBB-9B93E0A7E88E}" type="sibTrans" cxnId="{D1C90DB9-EBD9-427A-998C-8AACA858C3F1}">
      <dgm:prSet/>
      <dgm:spPr/>
      <dgm:t>
        <a:bodyPr/>
        <a:lstStyle/>
        <a:p>
          <a:endParaRPr lang="en-IN"/>
        </a:p>
      </dgm:t>
    </dgm:pt>
    <dgm:pt modelId="{72604C96-7BB8-4B45-B2B0-60D68376B8CB}">
      <dgm:prSet/>
      <dgm:spPr/>
      <dgm:t>
        <a:bodyPr/>
        <a:lstStyle/>
        <a:p>
          <a:pPr rtl="0"/>
          <a:r>
            <a:rPr lang="en-US" b="1" dirty="0" smtClean="0"/>
            <a:t>Computer Lab Cum Conference Hall with internet</a:t>
          </a:r>
          <a:endParaRPr lang="en-IN" b="1" dirty="0"/>
        </a:p>
      </dgm:t>
    </dgm:pt>
    <dgm:pt modelId="{9588D314-9947-4B13-98C2-9693424730D0}" type="parTrans" cxnId="{46CC48BE-5AC3-4DBA-8372-3C29EAD10479}">
      <dgm:prSet/>
      <dgm:spPr/>
      <dgm:t>
        <a:bodyPr/>
        <a:lstStyle/>
        <a:p>
          <a:endParaRPr lang="en-IN"/>
        </a:p>
      </dgm:t>
    </dgm:pt>
    <dgm:pt modelId="{A6E80D9C-9C63-410C-964C-3F87B3BE48A9}" type="sibTrans" cxnId="{46CC48BE-5AC3-4DBA-8372-3C29EAD10479}">
      <dgm:prSet/>
      <dgm:spPr/>
      <dgm:t>
        <a:bodyPr/>
        <a:lstStyle/>
        <a:p>
          <a:endParaRPr lang="en-IN"/>
        </a:p>
      </dgm:t>
    </dgm:pt>
    <dgm:pt modelId="{D8EB0641-3CF1-45B2-BB4B-A4CDF269300C}">
      <dgm:prSet/>
      <dgm:spPr/>
      <dgm:t>
        <a:bodyPr/>
        <a:lstStyle/>
        <a:p>
          <a:r>
            <a:rPr lang="en-IN" b="1" dirty="0" smtClean="0"/>
            <a:t>Smart Classroom</a:t>
          </a:r>
          <a:endParaRPr lang="en-IN" b="1" dirty="0"/>
        </a:p>
      </dgm:t>
    </dgm:pt>
    <dgm:pt modelId="{B0D03614-8C26-43AA-886E-A6ED9372FD24}" type="parTrans" cxnId="{04C90FAB-0934-43B4-BDCB-DE3D42510860}">
      <dgm:prSet/>
      <dgm:spPr/>
      <dgm:t>
        <a:bodyPr/>
        <a:lstStyle/>
        <a:p>
          <a:endParaRPr lang="en-IN"/>
        </a:p>
      </dgm:t>
    </dgm:pt>
    <dgm:pt modelId="{4AF56039-E42B-437C-A138-96E94C2B2673}" type="sibTrans" cxnId="{04C90FAB-0934-43B4-BDCB-DE3D42510860}">
      <dgm:prSet/>
      <dgm:spPr/>
      <dgm:t>
        <a:bodyPr/>
        <a:lstStyle/>
        <a:p>
          <a:endParaRPr lang="en-IN"/>
        </a:p>
      </dgm:t>
    </dgm:pt>
    <dgm:pt modelId="{2D29BC89-0695-41BB-9267-537B87304744}" type="pres">
      <dgm:prSet presAssocID="{3510BF2F-D38C-4D87-900B-5E4C42BF85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2E83DF7-6C0B-4962-87E2-5041B7F7F7FB}" type="pres">
      <dgm:prSet presAssocID="{7AEA9FB6-93D9-44F6-BE13-87A308D077AC}" presName="composite" presStyleCnt="0"/>
      <dgm:spPr/>
    </dgm:pt>
    <dgm:pt modelId="{A71456D1-6769-442E-9106-FEA389C5B455}" type="pres">
      <dgm:prSet presAssocID="{7AEA9FB6-93D9-44F6-BE13-87A308D077AC}" presName="imgShp" presStyleLbl="fgImgPlace1" presStyleIdx="0" presStyleCnt="3" custScaleX="291504" custScaleY="125990" custLinFactNeighborX="-77591" custLinFactNeighborY="-58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E29661-7694-4E42-A685-4DB2E2B9FB4A}" type="pres">
      <dgm:prSet presAssocID="{7AEA9FB6-93D9-44F6-BE13-87A308D077A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0EE9E5-2CC5-4D69-89D9-A0F922CA8ADF}" type="pres">
      <dgm:prSet presAssocID="{5CA2B21E-7EF9-4901-9BBB-9B93E0A7E88E}" presName="spacing" presStyleCnt="0"/>
      <dgm:spPr/>
    </dgm:pt>
    <dgm:pt modelId="{6F447B51-8A43-46AD-A0B2-14A006A51FBE}" type="pres">
      <dgm:prSet presAssocID="{D8EB0641-3CF1-45B2-BB4B-A4CDF269300C}" presName="composite" presStyleCnt="0"/>
      <dgm:spPr/>
    </dgm:pt>
    <dgm:pt modelId="{47D19B97-3566-4A33-8831-C03C916B6B86}" type="pres">
      <dgm:prSet presAssocID="{D8EB0641-3CF1-45B2-BB4B-A4CDF269300C}" presName="imgShp" presStyleLbl="fgImgPlace1" presStyleIdx="1" presStyleCnt="3" custScaleX="266733" custScaleY="143326" custLinFactNeighborX="-80408" custLinFactNeighborY="511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9BFD8CD4-29FD-4AF0-A6DD-4C7B8007254C}" type="pres">
      <dgm:prSet presAssocID="{D8EB0641-3CF1-45B2-BB4B-A4CDF26930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5A0A3E-9C2F-4FFB-942F-F452B23F18BE}" type="pres">
      <dgm:prSet presAssocID="{4AF56039-E42B-437C-A138-96E94C2B2673}" presName="spacing" presStyleCnt="0"/>
      <dgm:spPr/>
    </dgm:pt>
    <dgm:pt modelId="{E63B7CF0-6B59-4EE7-AE7C-D22F6FC63410}" type="pres">
      <dgm:prSet presAssocID="{72604C96-7BB8-4B45-B2B0-60D68376B8CB}" presName="composite" presStyleCnt="0"/>
      <dgm:spPr/>
    </dgm:pt>
    <dgm:pt modelId="{58A586B4-7461-4658-AFD6-7B301B1D6454}" type="pres">
      <dgm:prSet presAssocID="{72604C96-7BB8-4B45-B2B0-60D68376B8CB}" presName="imgShp" presStyleLbl="fgImgPlace1" presStyleIdx="2" presStyleCnt="3" custScaleX="289350" custScaleY="143489" custLinFactNeighborX="-68568" custLinFactNeighborY="16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899DC90-3837-449F-971E-4F7E39409698}" type="pres">
      <dgm:prSet presAssocID="{72604C96-7BB8-4B45-B2B0-60D68376B8C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520937-9277-452A-9088-7C0BBEC141E5}" type="presOf" srcId="{72604C96-7BB8-4B45-B2B0-60D68376B8CB}" destId="{8899DC90-3837-449F-971E-4F7E39409698}" srcOrd="0" destOrd="0" presId="urn:microsoft.com/office/officeart/2005/8/layout/vList3"/>
    <dgm:cxn modelId="{81286237-E4FA-40ED-854A-8B587B99D9EC}" type="presOf" srcId="{D8EB0641-3CF1-45B2-BB4B-A4CDF269300C}" destId="{9BFD8CD4-29FD-4AF0-A6DD-4C7B8007254C}" srcOrd="0" destOrd="0" presId="urn:microsoft.com/office/officeart/2005/8/layout/vList3"/>
    <dgm:cxn modelId="{ED196632-AA56-403E-928A-D5C5A932B400}" type="presOf" srcId="{7AEA9FB6-93D9-44F6-BE13-87A308D077AC}" destId="{5FE29661-7694-4E42-A685-4DB2E2B9FB4A}" srcOrd="0" destOrd="0" presId="urn:microsoft.com/office/officeart/2005/8/layout/vList3"/>
    <dgm:cxn modelId="{9B77AC81-5979-4301-8A86-C9F272458576}" type="presOf" srcId="{3510BF2F-D38C-4D87-900B-5E4C42BF85EF}" destId="{2D29BC89-0695-41BB-9267-537B87304744}" srcOrd="0" destOrd="0" presId="urn:microsoft.com/office/officeart/2005/8/layout/vList3"/>
    <dgm:cxn modelId="{46CC48BE-5AC3-4DBA-8372-3C29EAD10479}" srcId="{3510BF2F-D38C-4D87-900B-5E4C42BF85EF}" destId="{72604C96-7BB8-4B45-B2B0-60D68376B8CB}" srcOrd="2" destOrd="0" parTransId="{9588D314-9947-4B13-98C2-9693424730D0}" sibTransId="{A6E80D9C-9C63-410C-964C-3F87B3BE48A9}"/>
    <dgm:cxn modelId="{04C90FAB-0934-43B4-BDCB-DE3D42510860}" srcId="{3510BF2F-D38C-4D87-900B-5E4C42BF85EF}" destId="{D8EB0641-3CF1-45B2-BB4B-A4CDF269300C}" srcOrd="1" destOrd="0" parTransId="{B0D03614-8C26-43AA-886E-A6ED9372FD24}" sibTransId="{4AF56039-E42B-437C-A138-96E94C2B2673}"/>
    <dgm:cxn modelId="{D1C90DB9-EBD9-427A-998C-8AACA858C3F1}" srcId="{3510BF2F-D38C-4D87-900B-5E4C42BF85EF}" destId="{7AEA9FB6-93D9-44F6-BE13-87A308D077AC}" srcOrd="0" destOrd="0" parTransId="{E110F004-0BA4-49FD-8099-B88353752812}" sibTransId="{5CA2B21E-7EF9-4901-9BBB-9B93E0A7E88E}"/>
    <dgm:cxn modelId="{BC49CC71-C5B1-464E-9BA5-2383D7287907}" type="presParOf" srcId="{2D29BC89-0695-41BB-9267-537B87304744}" destId="{12E83DF7-6C0B-4962-87E2-5041B7F7F7FB}" srcOrd="0" destOrd="0" presId="urn:microsoft.com/office/officeart/2005/8/layout/vList3"/>
    <dgm:cxn modelId="{20839A6D-A922-4897-9B52-16D083F7A63A}" type="presParOf" srcId="{12E83DF7-6C0B-4962-87E2-5041B7F7F7FB}" destId="{A71456D1-6769-442E-9106-FEA389C5B455}" srcOrd="0" destOrd="0" presId="urn:microsoft.com/office/officeart/2005/8/layout/vList3"/>
    <dgm:cxn modelId="{B4052085-DEAE-421B-BF57-8D97DBBE5A83}" type="presParOf" srcId="{12E83DF7-6C0B-4962-87E2-5041B7F7F7FB}" destId="{5FE29661-7694-4E42-A685-4DB2E2B9FB4A}" srcOrd="1" destOrd="0" presId="urn:microsoft.com/office/officeart/2005/8/layout/vList3"/>
    <dgm:cxn modelId="{A71B8ED7-3968-406D-92EE-DF4C109FA0AF}" type="presParOf" srcId="{2D29BC89-0695-41BB-9267-537B87304744}" destId="{1D0EE9E5-2CC5-4D69-89D9-A0F922CA8ADF}" srcOrd="1" destOrd="0" presId="urn:microsoft.com/office/officeart/2005/8/layout/vList3"/>
    <dgm:cxn modelId="{B21AD2D9-1476-4374-9C50-4C924513F016}" type="presParOf" srcId="{2D29BC89-0695-41BB-9267-537B87304744}" destId="{6F447B51-8A43-46AD-A0B2-14A006A51FBE}" srcOrd="2" destOrd="0" presId="urn:microsoft.com/office/officeart/2005/8/layout/vList3"/>
    <dgm:cxn modelId="{7FCF24A3-EDB1-4AE0-8303-37245CCBD80E}" type="presParOf" srcId="{6F447B51-8A43-46AD-A0B2-14A006A51FBE}" destId="{47D19B97-3566-4A33-8831-C03C916B6B86}" srcOrd="0" destOrd="0" presId="urn:microsoft.com/office/officeart/2005/8/layout/vList3"/>
    <dgm:cxn modelId="{D42C4012-AA23-4BF0-B7BC-A13954D929F2}" type="presParOf" srcId="{6F447B51-8A43-46AD-A0B2-14A006A51FBE}" destId="{9BFD8CD4-29FD-4AF0-A6DD-4C7B8007254C}" srcOrd="1" destOrd="0" presId="urn:microsoft.com/office/officeart/2005/8/layout/vList3"/>
    <dgm:cxn modelId="{BF05C1DF-A5A4-45E2-81C2-DC6BCE07AADD}" type="presParOf" srcId="{2D29BC89-0695-41BB-9267-537B87304744}" destId="{815A0A3E-9C2F-4FFB-942F-F452B23F18BE}" srcOrd="3" destOrd="0" presId="urn:microsoft.com/office/officeart/2005/8/layout/vList3"/>
    <dgm:cxn modelId="{4E0B7D3D-504B-4A04-9716-C3098209F214}" type="presParOf" srcId="{2D29BC89-0695-41BB-9267-537B87304744}" destId="{E63B7CF0-6B59-4EE7-AE7C-D22F6FC63410}" srcOrd="4" destOrd="0" presId="urn:microsoft.com/office/officeart/2005/8/layout/vList3"/>
    <dgm:cxn modelId="{71FCC01D-ADBE-4941-AC2E-F9F4637D29AB}" type="presParOf" srcId="{E63B7CF0-6B59-4EE7-AE7C-D22F6FC63410}" destId="{58A586B4-7461-4658-AFD6-7B301B1D6454}" srcOrd="0" destOrd="0" presId="urn:microsoft.com/office/officeart/2005/8/layout/vList3"/>
    <dgm:cxn modelId="{97403691-9022-43CF-99ED-712D13786E5E}" type="presParOf" srcId="{E63B7CF0-6B59-4EE7-AE7C-D22F6FC63410}" destId="{8899DC90-3837-449F-971E-4F7E394096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AE2E97-7EFD-4249-9F58-CD18A45B8E8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1.SINCERE STUDENTS  </a:t>
          </a:r>
          <a:endParaRPr lang="en-IN" dirty="0"/>
        </a:p>
      </dgm:t>
    </dgm:pt>
    <dgm:pt modelId="{E62EE385-BAFA-4504-8669-EB588899481A}" type="parTrans" cxnId="{8E732718-626C-4074-8383-C240AD3AA79E}">
      <dgm:prSet/>
      <dgm:spPr/>
      <dgm:t>
        <a:bodyPr/>
        <a:lstStyle/>
        <a:p>
          <a:endParaRPr lang="en-IN"/>
        </a:p>
      </dgm:t>
    </dgm:pt>
    <dgm:pt modelId="{AA92A62D-8D9D-4400-98AC-0EBBCF439F02}" type="sibTrans" cxnId="{8E732718-626C-4074-8383-C240AD3AA79E}">
      <dgm:prSet/>
      <dgm:spPr/>
      <dgm:t>
        <a:bodyPr/>
        <a:lstStyle/>
        <a:p>
          <a:endParaRPr lang="en-IN"/>
        </a:p>
      </dgm:t>
    </dgm:pt>
    <dgm:pt modelId="{1C86D6A2-ECA2-4351-99C6-E06F10582D6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2.COMMITTED FACULTY   </a:t>
          </a:r>
          <a:endParaRPr lang="en-IN" dirty="0"/>
        </a:p>
      </dgm:t>
    </dgm:pt>
    <dgm:pt modelId="{682A0AA1-98F9-47CC-B3A7-FC944BF4C7D6}" type="parTrans" cxnId="{E9B9969E-836C-4E06-BE0A-4AF25A90F213}">
      <dgm:prSet/>
      <dgm:spPr/>
      <dgm:t>
        <a:bodyPr/>
        <a:lstStyle/>
        <a:p>
          <a:endParaRPr lang="en-IN"/>
        </a:p>
      </dgm:t>
    </dgm:pt>
    <dgm:pt modelId="{0481DBEA-4BDB-4BF9-AA33-20D6E99EFB7E}" type="sibTrans" cxnId="{E9B9969E-836C-4E06-BE0A-4AF25A90F213}">
      <dgm:prSet/>
      <dgm:spPr/>
      <dgm:t>
        <a:bodyPr/>
        <a:lstStyle/>
        <a:p>
          <a:endParaRPr lang="en-IN"/>
        </a:p>
      </dgm:t>
    </dgm:pt>
    <dgm:pt modelId="{CF64AE52-8108-425E-8BF1-E958D1FB9C0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3. DEDICATED STAFF MEMBERS</a:t>
          </a:r>
          <a:endParaRPr lang="en-IN" dirty="0"/>
        </a:p>
      </dgm:t>
    </dgm:pt>
    <dgm:pt modelId="{17E556D0-87F9-4E67-AF34-2DD143EB5D58}" type="parTrans" cxnId="{D115264E-EDE7-44E4-B968-0B9BB89E6C26}">
      <dgm:prSet/>
      <dgm:spPr/>
      <dgm:t>
        <a:bodyPr/>
        <a:lstStyle/>
        <a:p>
          <a:endParaRPr lang="en-IN"/>
        </a:p>
      </dgm:t>
    </dgm:pt>
    <dgm:pt modelId="{ACACAC6D-692D-4AAB-828E-44D5F004B90F}" type="sibTrans" cxnId="{D115264E-EDE7-44E4-B968-0B9BB89E6C26}">
      <dgm:prSet/>
      <dgm:spPr/>
      <dgm:t>
        <a:bodyPr/>
        <a:lstStyle/>
        <a:p>
          <a:endParaRPr lang="en-IN"/>
        </a:p>
      </dgm:t>
    </dgm:pt>
    <dgm:pt modelId="{530BE191-9D20-4C5B-B0B6-7F0BBFF9A28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4. EQUAL OPPORTUNITY  </a:t>
          </a:r>
          <a:endParaRPr lang="en-IN" dirty="0"/>
        </a:p>
      </dgm:t>
    </dgm:pt>
    <dgm:pt modelId="{B4B58ED8-D321-46A9-8486-C5C09C7DBCC3}" type="parTrans" cxnId="{0FEB58AE-25C6-4280-8BAD-4161742355A1}">
      <dgm:prSet/>
      <dgm:spPr/>
      <dgm:t>
        <a:bodyPr/>
        <a:lstStyle/>
        <a:p>
          <a:endParaRPr lang="en-IN"/>
        </a:p>
      </dgm:t>
    </dgm:pt>
    <dgm:pt modelId="{2753F7E9-2486-45AF-BBF9-3DB86A8C471B}" type="sibTrans" cxnId="{0FEB58AE-25C6-4280-8BAD-4161742355A1}">
      <dgm:prSet/>
      <dgm:spPr/>
      <dgm:t>
        <a:bodyPr/>
        <a:lstStyle/>
        <a:p>
          <a:endParaRPr lang="en-IN"/>
        </a:p>
      </dgm:t>
    </dgm:pt>
    <dgm:pt modelId="{1FA9D80A-B0FB-4AAA-BB13-42B118F8A37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5. SUPPORTIVE ADMINISTRATION  </a:t>
          </a:r>
          <a:endParaRPr lang="en-IN" dirty="0"/>
        </a:p>
      </dgm:t>
    </dgm:pt>
    <dgm:pt modelId="{64375657-D933-40E9-8285-F489B74266AB}" type="parTrans" cxnId="{AB06CAB7-5535-4CBA-A6FE-B654F2324427}">
      <dgm:prSet/>
      <dgm:spPr/>
      <dgm:t>
        <a:bodyPr/>
        <a:lstStyle/>
        <a:p>
          <a:endParaRPr lang="en-IN"/>
        </a:p>
      </dgm:t>
    </dgm:pt>
    <dgm:pt modelId="{FA8515B7-9904-49A9-94A5-A407E33984D8}" type="sibTrans" cxnId="{AB06CAB7-5535-4CBA-A6FE-B654F2324427}">
      <dgm:prSet/>
      <dgm:spPr/>
      <dgm:t>
        <a:bodyPr/>
        <a:lstStyle/>
        <a:p>
          <a:endParaRPr lang="en-IN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CD7939-F60F-4827-AC5B-DF51B033A420}" type="pres">
      <dgm:prSet presAssocID="{4DAE2E97-7EFD-4249-9F58-CD18A45B8E8F}" presName="parentLin" presStyleCnt="0"/>
      <dgm:spPr/>
    </dgm:pt>
    <dgm:pt modelId="{4477C195-17D9-4A21-852E-79FD62245B9A}" type="pres">
      <dgm:prSet presAssocID="{4DAE2E97-7EFD-4249-9F58-CD18A45B8E8F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8DC1215F-5969-43A5-9E33-54660D495E59}" type="pres">
      <dgm:prSet presAssocID="{4DAE2E97-7EFD-4249-9F58-CD18A45B8E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A9035-1AAB-4405-97EF-9FE4486390E3}" type="pres">
      <dgm:prSet presAssocID="{4DAE2E97-7EFD-4249-9F58-CD18A45B8E8F}" presName="negativeSpace" presStyleCnt="0"/>
      <dgm:spPr/>
    </dgm:pt>
    <dgm:pt modelId="{4D1B2600-3331-4AEF-BEAB-26A1A72209BF}" type="pres">
      <dgm:prSet presAssocID="{4DAE2E97-7EFD-4249-9F58-CD18A45B8E8F}" presName="childText" presStyleLbl="conFgAcc1" presStyleIdx="0" presStyleCnt="5">
        <dgm:presLayoutVars>
          <dgm:bulletEnabled val="1"/>
        </dgm:presLayoutVars>
      </dgm:prSet>
      <dgm:spPr/>
    </dgm:pt>
    <dgm:pt modelId="{3F11D105-558B-4931-9C61-9A1250F49B9F}" type="pres">
      <dgm:prSet presAssocID="{AA92A62D-8D9D-4400-98AC-0EBBCF439F02}" presName="spaceBetweenRectangles" presStyleCnt="0"/>
      <dgm:spPr/>
    </dgm:pt>
    <dgm:pt modelId="{608ED1A0-B8DB-4002-A090-5A6D5FD40CF8}" type="pres">
      <dgm:prSet presAssocID="{1C86D6A2-ECA2-4351-99C6-E06F10582D67}" presName="parentLin" presStyleCnt="0"/>
      <dgm:spPr/>
    </dgm:pt>
    <dgm:pt modelId="{FF595976-0138-4EFF-A474-65DDEE520DEB}" type="pres">
      <dgm:prSet presAssocID="{1C86D6A2-ECA2-4351-99C6-E06F10582D67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1C4267A9-3D02-4DF5-80F9-9965A44DE64C}" type="pres">
      <dgm:prSet presAssocID="{1C86D6A2-ECA2-4351-99C6-E06F10582D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D7B120-FDAC-4252-809A-76847CB7FB3D}" type="pres">
      <dgm:prSet presAssocID="{1C86D6A2-ECA2-4351-99C6-E06F10582D67}" presName="negativeSpace" presStyleCnt="0"/>
      <dgm:spPr/>
    </dgm:pt>
    <dgm:pt modelId="{2F37DF83-10F3-4349-9AF6-3B42474683DF}" type="pres">
      <dgm:prSet presAssocID="{1C86D6A2-ECA2-4351-99C6-E06F10582D67}" presName="childText" presStyleLbl="conFgAcc1" presStyleIdx="1" presStyleCnt="5">
        <dgm:presLayoutVars>
          <dgm:bulletEnabled val="1"/>
        </dgm:presLayoutVars>
      </dgm:prSet>
      <dgm:spPr/>
    </dgm:pt>
    <dgm:pt modelId="{9920EC6F-44E4-4926-9004-B910B5411B10}" type="pres">
      <dgm:prSet presAssocID="{0481DBEA-4BDB-4BF9-AA33-20D6E99EFB7E}" presName="spaceBetweenRectangles" presStyleCnt="0"/>
      <dgm:spPr/>
    </dgm:pt>
    <dgm:pt modelId="{DD07E426-7A9E-42E1-998F-D668A2296FBC}" type="pres">
      <dgm:prSet presAssocID="{CF64AE52-8108-425E-8BF1-E958D1FB9C04}" presName="parentLin" presStyleCnt="0"/>
      <dgm:spPr/>
    </dgm:pt>
    <dgm:pt modelId="{9074BF75-31F1-4B54-ACB8-AD75E4F23A2C}" type="pres">
      <dgm:prSet presAssocID="{CF64AE52-8108-425E-8BF1-E958D1FB9C04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9F493294-EEE2-46E6-9DEE-2F756C2A96DA}" type="pres">
      <dgm:prSet presAssocID="{CF64AE52-8108-425E-8BF1-E958D1FB9C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094B5-9EDE-405E-8653-4EDC5BE62E18}" type="pres">
      <dgm:prSet presAssocID="{CF64AE52-8108-425E-8BF1-E958D1FB9C04}" presName="negativeSpace" presStyleCnt="0"/>
      <dgm:spPr/>
    </dgm:pt>
    <dgm:pt modelId="{8DB3FA01-2388-459A-968F-F6700FCE70BD}" type="pres">
      <dgm:prSet presAssocID="{CF64AE52-8108-425E-8BF1-E958D1FB9C04}" presName="childText" presStyleLbl="conFgAcc1" presStyleIdx="2" presStyleCnt="5">
        <dgm:presLayoutVars>
          <dgm:bulletEnabled val="1"/>
        </dgm:presLayoutVars>
      </dgm:prSet>
      <dgm:spPr/>
    </dgm:pt>
    <dgm:pt modelId="{7E658477-9801-4342-8EF8-02324B0701CF}" type="pres">
      <dgm:prSet presAssocID="{ACACAC6D-692D-4AAB-828E-44D5F004B90F}" presName="spaceBetweenRectangles" presStyleCnt="0"/>
      <dgm:spPr/>
    </dgm:pt>
    <dgm:pt modelId="{EC014CCC-DB32-4DC5-9E97-025EEE2CF105}" type="pres">
      <dgm:prSet presAssocID="{530BE191-9D20-4C5B-B0B6-7F0BBFF9A289}" presName="parentLin" presStyleCnt="0"/>
      <dgm:spPr/>
    </dgm:pt>
    <dgm:pt modelId="{A68E952B-3DD4-4A09-BC0C-7D9E84630105}" type="pres">
      <dgm:prSet presAssocID="{530BE191-9D20-4C5B-B0B6-7F0BBFF9A289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31E67614-DFD7-4DFB-8912-EA91BBE88E57}" type="pres">
      <dgm:prSet presAssocID="{530BE191-9D20-4C5B-B0B6-7F0BBFF9A2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240DF5-3AED-4347-905C-62BFF46575B5}" type="pres">
      <dgm:prSet presAssocID="{530BE191-9D20-4C5B-B0B6-7F0BBFF9A289}" presName="negativeSpace" presStyleCnt="0"/>
      <dgm:spPr/>
    </dgm:pt>
    <dgm:pt modelId="{403B5A5D-F225-4966-9E13-EFAE618E5F76}" type="pres">
      <dgm:prSet presAssocID="{530BE191-9D20-4C5B-B0B6-7F0BBFF9A289}" presName="childText" presStyleLbl="conFgAcc1" presStyleIdx="3" presStyleCnt="5">
        <dgm:presLayoutVars>
          <dgm:bulletEnabled val="1"/>
        </dgm:presLayoutVars>
      </dgm:prSet>
      <dgm:spPr/>
    </dgm:pt>
    <dgm:pt modelId="{89089F11-FC00-4F48-8F5B-32401C04C6D2}" type="pres">
      <dgm:prSet presAssocID="{2753F7E9-2486-45AF-BBF9-3DB86A8C471B}" presName="spaceBetweenRectangles" presStyleCnt="0"/>
      <dgm:spPr/>
    </dgm:pt>
    <dgm:pt modelId="{DE25D71F-47DE-462E-94D5-6B4C66C8E318}" type="pres">
      <dgm:prSet presAssocID="{1FA9D80A-B0FB-4AAA-BB13-42B118F8A37D}" presName="parentLin" presStyleCnt="0"/>
      <dgm:spPr/>
    </dgm:pt>
    <dgm:pt modelId="{E456C940-FF94-42BF-B72A-29420949F048}" type="pres">
      <dgm:prSet presAssocID="{1FA9D80A-B0FB-4AAA-BB13-42B118F8A37D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40588526-82E3-480A-81BF-AFA403625EB9}" type="pres">
      <dgm:prSet presAssocID="{1FA9D80A-B0FB-4AAA-BB13-42B118F8A3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2466CC-4799-4847-AFFA-6CBF2907D74D}" type="pres">
      <dgm:prSet presAssocID="{1FA9D80A-B0FB-4AAA-BB13-42B118F8A37D}" presName="negativeSpace" presStyleCnt="0"/>
      <dgm:spPr/>
    </dgm:pt>
    <dgm:pt modelId="{11E3D349-88EA-4139-BC49-A403AE94296C}" type="pres">
      <dgm:prSet presAssocID="{1FA9D80A-B0FB-4AAA-BB13-42B118F8A37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7055B7-4B8A-4F7F-A955-ABA82642B0EC}" type="presOf" srcId="{CF64AE52-8108-425E-8BF1-E958D1FB9C04}" destId="{9F493294-EEE2-46E6-9DEE-2F756C2A96DA}" srcOrd="1" destOrd="0" presId="urn:microsoft.com/office/officeart/2005/8/layout/list1"/>
    <dgm:cxn modelId="{08F0E018-1448-4361-A7F8-222AB0208BB7}" type="presOf" srcId="{575EB0D8-3C96-4017-A78A-02181AD2FBDB}" destId="{5D60156C-D17F-4424-AFE8-055746681C1D}" srcOrd="0" destOrd="0" presId="urn:microsoft.com/office/officeart/2005/8/layout/list1"/>
    <dgm:cxn modelId="{A1B46631-8A8B-455C-A53F-1D5C4A6B0F09}" type="presOf" srcId="{CF64AE52-8108-425E-8BF1-E958D1FB9C04}" destId="{9074BF75-31F1-4B54-ACB8-AD75E4F23A2C}" srcOrd="0" destOrd="0" presId="urn:microsoft.com/office/officeart/2005/8/layout/list1"/>
    <dgm:cxn modelId="{4226A7AC-58E7-4888-ACB7-1D1F98DD0B94}" type="presOf" srcId="{4DAE2E97-7EFD-4249-9F58-CD18A45B8E8F}" destId="{4477C195-17D9-4A21-852E-79FD62245B9A}" srcOrd="0" destOrd="0" presId="urn:microsoft.com/office/officeart/2005/8/layout/list1"/>
    <dgm:cxn modelId="{8E732718-626C-4074-8383-C240AD3AA79E}" srcId="{575EB0D8-3C96-4017-A78A-02181AD2FBDB}" destId="{4DAE2E97-7EFD-4249-9F58-CD18A45B8E8F}" srcOrd="0" destOrd="0" parTransId="{E62EE385-BAFA-4504-8669-EB588899481A}" sibTransId="{AA92A62D-8D9D-4400-98AC-0EBBCF439F02}"/>
    <dgm:cxn modelId="{37524BD2-04D4-437A-B008-EC9F1AF49592}" type="presOf" srcId="{1FA9D80A-B0FB-4AAA-BB13-42B118F8A37D}" destId="{E456C940-FF94-42BF-B72A-29420949F048}" srcOrd="0" destOrd="0" presId="urn:microsoft.com/office/officeart/2005/8/layout/list1"/>
    <dgm:cxn modelId="{D115264E-EDE7-44E4-B968-0B9BB89E6C26}" srcId="{575EB0D8-3C96-4017-A78A-02181AD2FBDB}" destId="{CF64AE52-8108-425E-8BF1-E958D1FB9C04}" srcOrd="2" destOrd="0" parTransId="{17E556D0-87F9-4E67-AF34-2DD143EB5D58}" sibTransId="{ACACAC6D-692D-4AAB-828E-44D5F004B90F}"/>
    <dgm:cxn modelId="{AB06CAB7-5535-4CBA-A6FE-B654F2324427}" srcId="{575EB0D8-3C96-4017-A78A-02181AD2FBDB}" destId="{1FA9D80A-B0FB-4AAA-BB13-42B118F8A37D}" srcOrd="4" destOrd="0" parTransId="{64375657-D933-40E9-8285-F489B74266AB}" sibTransId="{FA8515B7-9904-49A9-94A5-A407E33984D8}"/>
    <dgm:cxn modelId="{9D4345E9-F0A4-4601-9CD4-84E91BF64170}" type="presOf" srcId="{530BE191-9D20-4C5B-B0B6-7F0BBFF9A289}" destId="{31E67614-DFD7-4DFB-8912-EA91BBE88E57}" srcOrd="1" destOrd="0" presId="urn:microsoft.com/office/officeart/2005/8/layout/list1"/>
    <dgm:cxn modelId="{FC697F52-98C7-46A1-A640-548D7644858E}" type="presOf" srcId="{1C86D6A2-ECA2-4351-99C6-E06F10582D67}" destId="{1C4267A9-3D02-4DF5-80F9-9965A44DE64C}" srcOrd="1" destOrd="0" presId="urn:microsoft.com/office/officeart/2005/8/layout/list1"/>
    <dgm:cxn modelId="{250B5A6A-DDFF-420D-9457-7D4C70B8D730}" type="presOf" srcId="{1FA9D80A-B0FB-4AAA-BB13-42B118F8A37D}" destId="{40588526-82E3-480A-81BF-AFA403625EB9}" srcOrd="1" destOrd="0" presId="urn:microsoft.com/office/officeart/2005/8/layout/list1"/>
    <dgm:cxn modelId="{EE26EBC9-9332-4714-910E-18DDF74C091C}" type="presOf" srcId="{4DAE2E97-7EFD-4249-9F58-CD18A45B8E8F}" destId="{8DC1215F-5969-43A5-9E33-54660D495E59}" srcOrd="1" destOrd="0" presId="urn:microsoft.com/office/officeart/2005/8/layout/list1"/>
    <dgm:cxn modelId="{0FEB58AE-25C6-4280-8BAD-4161742355A1}" srcId="{575EB0D8-3C96-4017-A78A-02181AD2FBDB}" destId="{530BE191-9D20-4C5B-B0B6-7F0BBFF9A289}" srcOrd="3" destOrd="0" parTransId="{B4B58ED8-D321-46A9-8486-C5C09C7DBCC3}" sibTransId="{2753F7E9-2486-45AF-BBF9-3DB86A8C471B}"/>
    <dgm:cxn modelId="{6882395B-0EC6-4C13-8836-E789CE82644F}" type="presOf" srcId="{530BE191-9D20-4C5B-B0B6-7F0BBFF9A289}" destId="{A68E952B-3DD4-4A09-BC0C-7D9E84630105}" srcOrd="0" destOrd="0" presId="urn:microsoft.com/office/officeart/2005/8/layout/list1"/>
    <dgm:cxn modelId="{D8C0DABF-DDEA-479A-86DB-093CF3171133}" type="presOf" srcId="{1C86D6A2-ECA2-4351-99C6-E06F10582D67}" destId="{FF595976-0138-4EFF-A474-65DDEE520DEB}" srcOrd="0" destOrd="0" presId="urn:microsoft.com/office/officeart/2005/8/layout/list1"/>
    <dgm:cxn modelId="{E9B9969E-836C-4E06-BE0A-4AF25A90F213}" srcId="{575EB0D8-3C96-4017-A78A-02181AD2FBDB}" destId="{1C86D6A2-ECA2-4351-99C6-E06F10582D67}" srcOrd="1" destOrd="0" parTransId="{682A0AA1-98F9-47CC-B3A7-FC944BF4C7D6}" sibTransId="{0481DBEA-4BDB-4BF9-AA33-20D6E99EFB7E}"/>
    <dgm:cxn modelId="{A5E97509-D6C1-4EEB-AA0E-4318F1A0EEB9}" type="presParOf" srcId="{5D60156C-D17F-4424-AFE8-055746681C1D}" destId="{49CD7939-F60F-4827-AC5B-DF51B033A420}" srcOrd="0" destOrd="0" presId="urn:microsoft.com/office/officeart/2005/8/layout/list1"/>
    <dgm:cxn modelId="{360C21E2-CF8B-44F0-AA88-288529279F7A}" type="presParOf" srcId="{49CD7939-F60F-4827-AC5B-DF51B033A420}" destId="{4477C195-17D9-4A21-852E-79FD62245B9A}" srcOrd="0" destOrd="0" presId="urn:microsoft.com/office/officeart/2005/8/layout/list1"/>
    <dgm:cxn modelId="{7B321772-081E-4D84-A05D-EA2106AFBCB7}" type="presParOf" srcId="{49CD7939-F60F-4827-AC5B-DF51B033A420}" destId="{8DC1215F-5969-43A5-9E33-54660D495E59}" srcOrd="1" destOrd="0" presId="urn:microsoft.com/office/officeart/2005/8/layout/list1"/>
    <dgm:cxn modelId="{37219416-F050-4A2F-9DDF-D27DE1B056A8}" type="presParOf" srcId="{5D60156C-D17F-4424-AFE8-055746681C1D}" destId="{42FA9035-1AAB-4405-97EF-9FE4486390E3}" srcOrd="1" destOrd="0" presId="urn:microsoft.com/office/officeart/2005/8/layout/list1"/>
    <dgm:cxn modelId="{C55130D8-DCAB-4659-82B2-500B9BCBAA90}" type="presParOf" srcId="{5D60156C-D17F-4424-AFE8-055746681C1D}" destId="{4D1B2600-3331-4AEF-BEAB-26A1A72209BF}" srcOrd="2" destOrd="0" presId="urn:microsoft.com/office/officeart/2005/8/layout/list1"/>
    <dgm:cxn modelId="{87DF0EE2-5C86-470D-837E-31A0DDC00812}" type="presParOf" srcId="{5D60156C-D17F-4424-AFE8-055746681C1D}" destId="{3F11D105-558B-4931-9C61-9A1250F49B9F}" srcOrd="3" destOrd="0" presId="urn:microsoft.com/office/officeart/2005/8/layout/list1"/>
    <dgm:cxn modelId="{AD8FA188-81A6-4419-8149-42AED7F44B9F}" type="presParOf" srcId="{5D60156C-D17F-4424-AFE8-055746681C1D}" destId="{608ED1A0-B8DB-4002-A090-5A6D5FD40CF8}" srcOrd="4" destOrd="0" presId="urn:microsoft.com/office/officeart/2005/8/layout/list1"/>
    <dgm:cxn modelId="{D65A19AD-AB15-485A-82BD-7EFBF1ECFB8D}" type="presParOf" srcId="{608ED1A0-B8DB-4002-A090-5A6D5FD40CF8}" destId="{FF595976-0138-4EFF-A474-65DDEE520DEB}" srcOrd="0" destOrd="0" presId="urn:microsoft.com/office/officeart/2005/8/layout/list1"/>
    <dgm:cxn modelId="{EA6D4935-00F2-4F99-B6FB-A37F4B751EC0}" type="presParOf" srcId="{608ED1A0-B8DB-4002-A090-5A6D5FD40CF8}" destId="{1C4267A9-3D02-4DF5-80F9-9965A44DE64C}" srcOrd="1" destOrd="0" presId="urn:microsoft.com/office/officeart/2005/8/layout/list1"/>
    <dgm:cxn modelId="{3D69AF11-507F-4D6A-9564-9896206D8361}" type="presParOf" srcId="{5D60156C-D17F-4424-AFE8-055746681C1D}" destId="{DFD7B120-FDAC-4252-809A-76847CB7FB3D}" srcOrd="5" destOrd="0" presId="urn:microsoft.com/office/officeart/2005/8/layout/list1"/>
    <dgm:cxn modelId="{57731CD9-56CC-47E6-AF47-A2262E561F67}" type="presParOf" srcId="{5D60156C-D17F-4424-AFE8-055746681C1D}" destId="{2F37DF83-10F3-4349-9AF6-3B42474683DF}" srcOrd="6" destOrd="0" presId="urn:microsoft.com/office/officeart/2005/8/layout/list1"/>
    <dgm:cxn modelId="{27E2A6AB-2A34-4E63-90CD-66A9AF323E87}" type="presParOf" srcId="{5D60156C-D17F-4424-AFE8-055746681C1D}" destId="{9920EC6F-44E4-4926-9004-B910B5411B10}" srcOrd="7" destOrd="0" presId="urn:microsoft.com/office/officeart/2005/8/layout/list1"/>
    <dgm:cxn modelId="{12038C3B-1440-4CDE-B9D8-CDE94B010763}" type="presParOf" srcId="{5D60156C-D17F-4424-AFE8-055746681C1D}" destId="{DD07E426-7A9E-42E1-998F-D668A2296FBC}" srcOrd="8" destOrd="0" presId="urn:microsoft.com/office/officeart/2005/8/layout/list1"/>
    <dgm:cxn modelId="{81D8A783-79AF-4D12-870A-4A42D10EE11F}" type="presParOf" srcId="{DD07E426-7A9E-42E1-998F-D668A2296FBC}" destId="{9074BF75-31F1-4B54-ACB8-AD75E4F23A2C}" srcOrd="0" destOrd="0" presId="urn:microsoft.com/office/officeart/2005/8/layout/list1"/>
    <dgm:cxn modelId="{068EF4B6-716A-4E76-8229-807A62A084B7}" type="presParOf" srcId="{DD07E426-7A9E-42E1-998F-D668A2296FBC}" destId="{9F493294-EEE2-46E6-9DEE-2F756C2A96DA}" srcOrd="1" destOrd="0" presId="urn:microsoft.com/office/officeart/2005/8/layout/list1"/>
    <dgm:cxn modelId="{6BA7B7DA-6525-4D84-B3F1-867F21D61077}" type="presParOf" srcId="{5D60156C-D17F-4424-AFE8-055746681C1D}" destId="{3FA094B5-9EDE-405E-8653-4EDC5BE62E18}" srcOrd="9" destOrd="0" presId="urn:microsoft.com/office/officeart/2005/8/layout/list1"/>
    <dgm:cxn modelId="{901A213D-34A1-4598-A178-CAED283AD00B}" type="presParOf" srcId="{5D60156C-D17F-4424-AFE8-055746681C1D}" destId="{8DB3FA01-2388-459A-968F-F6700FCE70BD}" srcOrd="10" destOrd="0" presId="urn:microsoft.com/office/officeart/2005/8/layout/list1"/>
    <dgm:cxn modelId="{FD90A310-5A98-44D2-8FFD-D7AE0DDA6B4D}" type="presParOf" srcId="{5D60156C-D17F-4424-AFE8-055746681C1D}" destId="{7E658477-9801-4342-8EF8-02324B0701CF}" srcOrd="11" destOrd="0" presId="urn:microsoft.com/office/officeart/2005/8/layout/list1"/>
    <dgm:cxn modelId="{9915148D-F19A-4874-830B-6983ECEEB329}" type="presParOf" srcId="{5D60156C-D17F-4424-AFE8-055746681C1D}" destId="{EC014CCC-DB32-4DC5-9E97-025EEE2CF105}" srcOrd="12" destOrd="0" presId="urn:microsoft.com/office/officeart/2005/8/layout/list1"/>
    <dgm:cxn modelId="{20AD824F-C0BC-462D-85EF-C9AA9DE93F92}" type="presParOf" srcId="{EC014CCC-DB32-4DC5-9E97-025EEE2CF105}" destId="{A68E952B-3DD4-4A09-BC0C-7D9E84630105}" srcOrd="0" destOrd="0" presId="urn:microsoft.com/office/officeart/2005/8/layout/list1"/>
    <dgm:cxn modelId="{EF4C8240-55E8-41E3-9CB1-5792D1AB2DE4}" type="presParOf" srcId="{EC014CCC-DB32-4DC5-9E97-025EEE2CF105}" destId="{31E67614-DFD7-4DFB-8912-EA91BBE88E57}" srcOrd="1" destOrd="0" presId="urn:microsoft.com/office/officeart/2005/8/layout/list1"/>
    <dgm:cxn modelId="{8E55CDB1-31CF-458D-ADFE-441D4EB15075}" type="presParOf" srcId="{5D60156C-D17F-4424-AFE8-055746681C1D}" destId="{8D240DF5-3AED-4347-905C-62BFF46575B5}" srcOrd="13" destOrd="0" presId="urn:microsoft.com/office/officeart/2005/8/layout/list1"/>
    <dgm:cxn modelId="{914A58D8-3D35-424A-BF99-37723F9FDAB0}" type="presParOf" srcId="{5D60156C-D17F-4424-AFE8-055746681C1D}" destId="{403B5A5D-F225-4966-9E13-EFAE618E5F76}" srcOrd="14" destOrd="0" presId="urn:microsoft.com/office/officeart/2005/8/layout/list1"/>
    <dgm:cxn modelId="{277BE890-5DF2-4980-A13A-8A51B59951C9}" type="presParOf" srcId="{5D60156C-D17F-4424-AFE8-055746681C1D}" destId="{89089F11-FC00-4F48-8F5B-32401C04C6D2}" srcOrd="15" destOrd="0" presId="urn:microsoft.com/office/officeart/2005/8/layout/list1"/>
    <dgm:cxn modelId="{77E9A9AA-7CB5-4037-9E6F-6D4AD7CBD868}" type="presParOf" srcId="{5D60156C-D17F-4424-AFE8-055746681C1D}" destId="{DE25D71F-47DE-462E-94D5-6B4C66C8E318}" srcOrd="16" destOrd="0" presId="urn:microsoft.com/office/officeart/2005/8/layout/list1"/>
    <dgm:cxn modelId="{D29EBEB6-FFD5-4473-8F7A-6D375836BE7A}" type="presParOf" srcId="{DE25D71F-47DE-462E-94D5-6B4C66C8E318}" destId="{E456C940-FF94-42BF-B72A-29420949F048}" srcOrd="0" destOrd="0" presId="urn:microsoft.com/office/officeart/2005/8/layout/list1"/>
    <dgm:cxn modelId="{4F9B9F35-7F0A-489D-BAC7-8B599B7EAEA3}" type="presParOf" srcId="{DE25D71F-47DE-462E-94D5-6B4C66C8E318}" destId="{40588526-82E3-480A-81BF-AFA403625EB9}" srcOrd="1" destOrd="0" presId="urn:microsoft.com/office/officeart/2005/8/layout/list1"/>
    <dgm:cxn modelId="{E2CE5CDB-7776-433E-8ED6-1D4427864B15}" type="presParOf" srcId="{5D60156C-D17F-4424-AFE8-055746681C1D}" destId="{DD2466CC-4799-4847-AFFA-6CBF2907D74D}" srcOrd="17" destOrd="0" presId="urn:microsoft.com/office/officeart/2005/8/layout/list1"/>
    <dgm:cxn modelId="{AA3F1EDC-AAFE-4977-94ED-6AA660D57811}" type="presParOf" srcId="{5D60156C-D17F-4424-AFE8-055746681C1D}" destId="{11E3D349-88EA-4139-BC49-A403AE9429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AE2E97-7EFD-4249-9F58-CD18A45B8E8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1.NO POST GRADUATE DEGREE  </a:t>
          </a:r>
          <a:endParaRPr lang="en-IN" b="1" dirty="0"/>
        </a:p>
      </dgm:t>
    </dgm:pt>
    <dgm:pt modelId="{E62EE385-BAFA-4504-8669-EB588899481A}" type="parTrans" cxnId="{8E732718-626C-4074-8383-C240AD3AA79E}">
      <dgm:prSet/>
      <dgm:spPr/>
      <dgm:t>
        <a:bodyPr/>
        <a:lstStyle/>
        <a:p>
          <a:endParaRPr lang="en-IN"/>
        </a:p>
      </dgm:t>
    </dgm:pt>
    <dgm:pt modelId="{AA92A62D-8D9D-4400-98AC-0EBBCF439F02}" type="sibTrans" cxnId="{8E732718-626C-4074-8383-C240AD3AA79E}">
      <dgm:prSet/>
      <dgm:spPr/>
      <dgm:t>
        <a:bodyPr/>
        <a:lstStyle/>
        <a:p>
          <a:endParaRPr lang="en-IN"/>
        </a:p>
      </dgm:t>
    </dgm:pt>
    <dgm:pt modelId="{1C86D6A2-ECA2-4351-99C6-E06F10582D6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2.LIMITED MARKET FOR RECUITING STUDENT   </a:t>
          </a:r>
          <a:endParaRPr lang="en-IN" b="1" dirty="0"/>
        </a:p>
      </dgm:t>
    </dgm:pt>
    <dgm:pt modelId="{682A0AA1-98F9-47CC-B3A7-FC944BF4C7D6}" type="parTrans" cxnId="{E9B9969E-836C-4E06-BE0A-4AF25A90F213}">
      <dgm:prSet/>
      <dgm:spPr/>
      <dgm:t>
        <a:bodyPr/>
        <a:lstStyle/>
        <a:p>
          <a:endParaRPr lang="en-IN"/>
        </a:p>
      </dgm:t>
    </dgm:pt>
    <dgm:pt modelId="{0481DBEA-4BDB-4BF9-AA33-20D6E99EFB7E}" type="sibTrans" cxnId="{E9B9969E-836C-4E06-BE0A-4AF25A90F213}">
      <dgm:prSet/>
      <dgm:spPr/>
      <dgm:t>
        <a:bodyPr/>
        <a:lstStyle/>
        <a:p>
          <a:endParaRPr lang="en-IN"/>
        </a:p>
      </dgm:t>
    </dgm:pt>
    <dgm:pt modelId="{CF64AE52-8108-425E-8BF1-E958D1FB9C0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3. LACK OF PRACTICES FOR STUDENTS </a:t>
          </a:r>
          <a:endParaRPr lang="en-IN" b="1" dirty="0"/>
        </a:p>
      </dgm:t>
    </dgm:pt>
    <dgm:pt modelId="{17E556D0-87F9-4E67-AF34-2DD143EB5D58}" type="parTrans" cxnId="{D115264E-EDE7-44E4-B968-0B9BB89E6C26}">
      <dgm:prSet/>
      <dgm:spPr/>
      <dgm:t>
        <a:bodyPr/>
        <a:lstStyle/>
        <a:p>
          <a:endParaRPr lang="en-IN"/>
        </a:p>
      </dgm:t>
    </dgm:pt>
    <dgm:pt modelId="{ACACAC6D-692D-4AAB-828E-44D5F004B90F}" type="sibTrans" cxnId="{D115264E-EDE7-44E4-B968-0B9BB89E6C26}">
      <dgm:prSet/>
      <dgm:spPr/>
      <dgm:t>
        <a:bodyPr/>
        <a:lstStyle/>
        <a:p>
          <a:endParaRPr lang="en-IN"/>
        </a:p>
      </dgm:t>
    </dgm:pt>
    <dgm:pt modelId="{D71E29D3-8E48-4D5F-8E5E-34EBEF2C344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4. LACK OF SCOPE FOR RESEACRH</a:t>
          </a:r>
          <a:endParaRPr lang="en-IN" b="1" dirty="0"/>
        </a:p>
      </dgm:t>
    </dgm:pt>
    <dgm:pt modelId="{F9A475F1-AA68-446B-B363-A4A049861690}" type="parTrans" cxnId="{8A3E8FE9-B21D-4668-9E05-17DACD491EC7}">
      <dgm:prSet/>
      <dgm:spPr/>
      <dgm:t>
        <a:bodyPr/>
        <a:lstStyle/>
        <a:p>
          <a:endParaRPr lang="en-IN"/>
        </a:p>
      </dgm:t>
    </dgm:pt>
    <dgm:pt modelId="{19B1740D-85F9-4012-A65E-77498E7F97A0}" type="sibTrans" cxnId="{8A3E8FE9-B21D-4668-9E05-17DACD491EC7}">
      <dgm:prSet/>
      <dgm:spPr/>
      <dgm:t>
        <a:bodyPr/>
        <a:lstStyle/>
        <a:p>
          <a:endParaRPr lang="en-IN"/>
        </a:p>
      </dgm:t>
    </dgm:pt>
    <dgm:pt modelId="{6E4F357D-8A04-4E67-801C-86B3DCD04F8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 smtClean="0"/>
            <a:t>5. LACK OF STAFF</a:t>
          </a:r>
          <a:endParaRPr lang="en-IN" b="1" dirty="0"/>
        </a:p>
      </dgm:t>
    </dgm:pt>
    <dgm:pt modelId="{BF681BB7-DB93-4EDC-BFA5-B75519BABB42}" type="parTrans" cxnId="{5BCF6478-71D1-445D-B718-B9C3F49B1C24}">
      <dgm:prSet/>
      <dgm:spPr/>
      <dgm:t>
        <a:bodyPr/>
        <a:lstStyle/>
        <a:p>
          <a:endParaRPr lang="en-IN"/>
        </a:p>
      </dgm:t>
    </dgm:pt>
    <dgm:pt modelId="{5EC5DD0B-2FDE-4460-A393-CDD83C3A66F9}" type="sibTrans" cxnId="{5BCF6478-71D1-445D-B718-B9C3F49B1C24}">
      <dgm:prSet/>
      <dgm:spPr/>
      <dgm:t>
        <a:bodyPr/>
        <a:lstStyle/>
        <a:p>
          <a:endParaRPr lang="en-IN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CD7939-F60F-4827-AC5B-DF51B033A420}" type="pres">
      <dgm:prSet presAssocID="{4DAE2E97-7EFD-4249-9F58-CD18A45B8E8F}" presName="parentLin" presStyleCnt="0"/>
      <dgm:spPr/>
    </dgm:pt>
    <dgm:pt modelId="{4477C195-17D9-4A21-852E-79FD62245B9A}" type="pres">
      <dgm:prSet presAssocID="{4DAE2E97-7EFD-4249-9F58-CD18A45B8E8F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8DC1215F-5969-43A5-9E33-54660D495E59}" type="pres">
      <dgm:prSet presAssocID="{4DAE2E97-7EFD-4249-9F58-CD18A45B8E8F}" presName="parentText" presStyleLbl="node1" presStyleIdx="0" presStyleCnt="5" custScaleX="108908" custScaleY="15542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A9035-1AAB-4405-97EF-9FE4486390E3}" type="pres">
      <dgm:prSet presAssocID="{4DAE2E97-7EFD-4249-9F58-CD18A45B8E8F}" presName="negativeSpace" presStyleCnt="0"/>
      <dgm:spPr/>
    </dgm:pt>
    <dgm:pt modelId="{4D1B2600-3331-4AEF-BEAB-26A1A72209BF}" type="pres">
      <dgm:prSet presAssocID="{4DAE2E97-7EFD-4249-9F58-CD18A45B8E8F}" presName="childText" presStyleLbl="conFgAcc1" presStyleIdx="0" presStyleCnt="5">
        <dgm:presLayoutVars>
          <dgm:bulletEnabled val="1"/>
        </dgm:presLayoutVars>
      </dgm:prSet>
      <dgm:spPr/>
    </dgm:pt>
    <dgm:pt modelId="{3F11D105-558B-4931-9C61-9A1250F49B9F}" type="pres">
      <dgm:prSet presAssocID="{AA92A62D-8D9D-4400-98AC-0EBBCF439F02}" presName="spaceBetweenRectangles" presStyleCnt="0"/>
      <dgm:spPr/>
    </dgm:pt>
    <dgm:pt modelId="{608ED1A0-B8DB-4002-A090-5A6D5FD40CF8}" type="pres">
      <dgm:prSet presAssocID="{1C86D6A2-ECA2-4351-99C6-E06F10582D67}" presName="parentLin" presStyleCnt="0"/>
      <dgm:spPr/>
    </dgm:pt>
    <dgm:pt modelId="{FF595976-0138-4EFF-A474-65DDEE520DEB}" type="pres">
      <dgm:prSet presAssocID="{1C86D6A2-ECA2-4351-99C6-E06F10582D67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1C4267A9-3D02-4DF5-80F9-9965A44DE64C}" type="pres">
      <dgm:prSet presAssocID="{1C86D6A2-ECA2-4351-99C6-E06F10582D67}" presName="parentText" presStyleLbl="node1" presStyleIdx="1" presStyleCnt="5" custScaleX="107775" custScaleY="15151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D7B120-FDAC-4252-809A-76847CB7FB3D}" type="pres">
      <dgm:prSet presAssocID="{1C86D6A2-ECA2-4351-99C6-E06F10582D67}" presName="negativeSpace" presStyleCnt="0"/>
      <dgm:spPr/>
    </dgm:pt>
    <dgm:pt modelId="{2F37DF83-10F3-4349-9AF6-3B42474683DF}" type="pres">
      <dgm:prSet presAssocID="{1C86D6A2-ECA2-4351-99C6-E06F10582D67}" presName="childText" presStyleLbl="conFgAcc1" presStyleIdx="1" presStyleCnt="5">
        <dgm:presLayoutVars>
          <dgm:bulletEnabled val="1"/>
        </dgm:presLayoutVars>
      </dgm:prSet>
      <dgm:spPr/>
    </dgm:pt>
    <dgm:pt modelId="{9920EC6F-44E4-4926-9004-B910B5411B10}" type="pres">
      <dgm:prSet presAssocID="{0481DBEA-4BDB-4BF9-AA33-20D6E99EFB7E}" presName="spaceBetweenRectangles" presStyleCnt="0"/>
      <dgm:spPr/>
    </dgm:pt>
    <dgm:pt modelId="{DD07E426-7A9E-42E1-998F-D668A2296FBC}" type="pres">
      <dgm:prSet presAssocID="{CF64AE52-8108-425E-8BF1-E958D1FB9C04}" presName="parentLin" presStyleCnt="0"/>
      <dgm:spPr/>
    </dgm:pt>
    <dgm:pt modelId="{9074BF75-31F1-4B54-ACB8-AD75E4F23A2C}" type="pres">
      <dgm:prSet presAssocID="{CF64AE52-8108-425E-8BF1-E958D1FB9C04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9F493294-EEE2-46E6-9DEE-2F756C2A96DA}" type="pres">
      <dgm:prSet presAssocID="{CF64AE52-8108-425E-8BF1-E958D1FB9C04}" presName="parentText" presStyleLbl="node1" presStyleIdx="2" presStyleCnt="5" custScaleX="107774" custScaleY="14956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094B5-9EDE-405E-8653-4EDC5BE62E18}" type="pres">
      <dgm:prSet presAssocID="{CF64AE52-8108-425E-8BF1-E958D1FB9C04}" presName="negativeSpace" presStyleCnt="0"/>
      <dgm:spPr/>
    </dgm:pt>
    <dgm:pt modelId="{8DB3FA01-2388-459A-968F-F6700FCE70BD}" type="pres">
      <dgm:prSet presAssocID="{CF64AE52-8108-425E-8BF1-E958D1FB9C04}" presName="childText" presStyleLbl="conFgAcc1" presStyleIdx="2" presStyleCnt="5">
        <dgm:presLayoutVars>
          <dgm:bulletEnabled val="1"/>
        </dgm:presLayoutVars>
      </dgm:prSet>
      <dgm:spPr/>
    </dgm:pt>
    <dgm:pt modelId="{55DB1F1C-2A05-45FD-A9E4-7943059B91DE}" type="pres">
      <dgm:prSet presAssocID="{ACACAC6D-692D-4AAB-828E-44D5F004B90F}" presName="spaceBetweenRectangles" presStyleCnt="0"/>
      <dgm:spPr/>
    </dgm:pt>
    <dgm:pt modelId="{A6F7C15B-1E3F-4932-AB61-1304DC7C9B60}" type="pres">
      <dgm:prSet presAssocID="{D71E29D3-8E48-4D5F-8E5E-34EBEF2C3443}" presName="parentLin" presStyleCnt="0"/>
      <dgm:spPr/>
    </dgm:pt>
    <dgm:pt modelId="{58A38A5D-54C2-4E6B-B860-9A550184D25B}" type="pres">
      <dgm:prSet presAssocID="{D71E29D3-8E48-4D5F-8E5E-34EBEF2C3443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1D157C6A-059C-40BA-B6CC-8901FA7E1844}" type="pres">
      <dgm:prSet presAssocID="{D71E29D3-8E48-4D5F-8E5E-34EBEF2C3443}" presName="parentText" presStyleLbl="node1" presStyleIdx="3" presStyleCnt="5" custScaleX="106317" custScaleY="149859" custLinFactNeighborX="11111" custLinFactNeighborY="752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989346-0450-4DF8-91F3-435D2F94F984}" type="pres">
      <dgm:prSet presAssocID="{D71E29D3-8E48-4D5F-8E5E-34EBEF2C3443}" presName="negativeSpace" presStyleCnt="0"/>
      <dgm:spPr/>
    </dgm:pt>
    <dgm:pt modelId="{8395572E-F927-4600-8607-D4C9D1766395}" type="pres">
      <dgm:prSet presAssocID="{D71E29D3-8E48-4D5F-8E5E-34EBEF2C3443}" presName="childText" presStyleLbl="conFgAcc1" presStyleIdx="3" presStyleCnt="5">
        <dgm:presLayoutVars>
          <dgm:bulletEnabled val="1"/>
        </dgm:presLayoutVars>
      </dgm:prSet>
      <dgm:spPr/>
    </dgm:pt>
    <dgm:pt modelId="{AB3011AD-32DC-422C-B5A7-8F765F49A141}" type="pres">
      <dgm:prSet presAssocID="{19B1740D-85F9-4012-A65E-77498E7F97A0}" presName="spaceBetweenRectangles" presStyleCnt="0"/>
      <dgm:spPr/>
    </dgm:pt>
    <dgm:pt modelId="{A1EAD118-C4C3-43CE-A4FC-BDDB8F5082EE}" type="pres">
      <dgm:prSet presAssocID="{6E4F357D-8A04-4E67-801C-86B3DCD04F8A}" presName="parentLin" presStyleCnt="0"/>
      <dgm:spPr/>
    </dgm:pt>
    <dgm:pt modelId="{C27F0024-3E6A-46C5-9A40-60E89DAD927F}" type="pres">
      <dgm:prSet presAssocID="{6E4F357D-8A04-4E67-801C-86B3DCD04F8A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184CD04D-006E-4FB1-BD6A-DDF500F4500F}" type="pres">
      <dgm:prSet presAssocID="{6E4F357D-8A04-4E67-801C-86B3DCD04F8A}" presName="parentText" presStyleLbl="node1" presStyleIdx="4" presStyleCnt="5" custScaleX="107775" custScaleY="13866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68190B-EB9B-45F2-A830-B353A2809608}" type="pres">
      <dgm:prSet presAssocID="{6E4F357D-8A04-4E67-801C-86B3DCD04F8A}" presName="negativeSpace" presStyleCnt="0"/>
      <dgm:spPr/>
    </dgm:pt>
    <dgm:pt modelId="{7B756725-B651-43E7-AE01-70307402E6CD}" type="pres">
      <dgm:prSet presAssocID="{6E4F357D-8A04-4E67-801C-86B3DCD04F8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A70828-D9BB-47D0-82F8-B0DADF852D9D}" type="presOf" srcId="{1C86D6A2-ECA2-4351-99C6-E06F10582D67}" destId="{FF595976-0138-4EFF-A474-65DDEE520DEB}" srcOrd="0" destOrd="0" presId="urn:microsoft.com/office/officeart/2005/8/layout/list1"/>
    <dgm:cxn modelId="{3E33B80A-31F8-4A70-B6D0-A39FD54D28D2}" type="presOf" srcId="{D71E29D3-8E48-4D5F-8E5E-34EBEF2C3443}" destId="{58A38A5D-54C2-4E6B-B860-9A550184D25B}" srcOrd="0" destOrd="0" presId="urn:microsoft.com/office/officeart/2005/8/layout/list1"/>
    <dgm:cxn modelId="{D61AFD0D-BF37-4553-A53A-90EA18DC0DB9}" type="presOf" srcId="{CF64AE52-8108-425E-8BF1-E958D1FB9C04}" destId="{9F493294-EEE2-46E6-9DEE-2F756C2A96DA}" srcOrd="1" destOrd="0" presId="urn:microsoft.com/office/officeart/2005/8/layout/list1"/>
    <dgm:cxn modelId="{159903CD-6F2A-4E9E-B7DF-99CC45F9D642}" type="presOf" srcId="{4DAE2E97-7EFD-4249-9F58-CD18A45B8E8F}" destId="{8DC1215F-5969-43A5-9E33-54660D495E59}" srcOrd="1" destOrd="0" presId="urn:microsoft.com/office/officeart/2005/8/layout/list1"/>
    <dgm:cxn modelId="{5BCF6478-71D1-445D-B718-B9C3F49B1C24}" srcId="{575EB0D8-3C96-4017-A78A-02181AD2FBDB}" destId="{6E4F357D-8A04-4E67-801C-86B3DCD04F8A}" srcOrd="4" destOrd="0" parTransId="{BF681BB7-DB93-4EDC-BFA5-B75519BABB42}" sibTransId="{5EC5DD0B-2FDE-4460-A393-CDD83C3A66F9}"/>
    <dgm:cxn modelId="{8E732718-626C-4074-8383-C240AD3AA79E}" srcId="{575EB0D8-3C96-4017-A78A-02181AD2FBDB}" destId="{4DAE2E97-7EFD-4249-9F58-CD18A45B8E8F}" srcOrd="0" destOrd="0" parTransId="{E62EE385-BAFA-4504-8669-EB588899481A}" sibTransId="{AA92A62D-8D9D-4400-98AC-0EBBCF439F02}"/>
    <dgm:cxn modelId="{D115264E-EDE7-44E4-B968-0B9BB89E6C26}" srcId="{575EB0D8-3C96-4017-A78A-02181AD2FBDB}" destId="{CF64AE52-8108-425E-8BF1-E958D1FB9C04}" srcOrd="2" destOrd="0" parTransId="{17E556D0-87F9-4E67-AF34-2DD143EB5D58}" sibTransId="{ACACAC6D-692D-4AAB-828E-44D5F004B90F}"/>
    <dgm:cxn modelId="{8A3E8FE9-B21D-4668-9E05-17DACD491EC7}" srcId="{575EB0D8-3C96-4017-A78A-02181AD2FBDB}" destId="{D71E29D3-8E48-4D5F-8E5E-34EBEF2C3443}" srcOrd="3" destOrd="0" parTransId="{F9A475F1-AA68-446B-B363-A4A049861690}" sibTransId="{19B1740D-85F9-4012-A65E-77498E7F97A0}"/>
    <dgm:cxn modelId="{9395FCE4-F882-4AB5-AD0A-27E28ECB6AC2}" type="presOf" srcId="{4DAE2E97-7EFD-4249-9F58-CD18A45B8E8F}" destId="{4477C195-17D9-4A21-852E-79FD62245B9A}" srcOrd="0" destOrd="0" presId="urn:microsoft.com/office/officeart/2005/8/layout/list1"/>
    <dgm:cxn modelId="{B445D871-57DC-4C28-B184-B4B0D3ED1571}" type="presOf" srcId="{CF64AE52-8108-425E-8BF1-E958D1FB9C04}" destId="{9074BF75-31F1-4B54-ACB8-AD75E4F23A2C}" srcOrd="0" destOrd="0" presId="urn:microsoft.com/office/officeart/2005/8/layout/list1"/>
    <dgm:cxn modelId="{622D5E2B-DF49-4841-BAD2-CB1719DB9CE9}" type="presOf" srcId="{6E4F357D-8A04-4E67-801C-86B3DCD04F8A}" destId="{184CD04D-006E-4FB1-BD6A-DDF500F4500F}" srcOrd="1" destOrd="0" presId="urn:microsoft.com/office/officeart/2005/8/layout/list1"/>
    <dgm:cxn modelId="{D15F370A-4421-4BC0-AFDC-BD6838239A36}" type="presOf" srcId="{D71E29D3-8E48-4D5F-8E5E-34EBEF2C3443}" destId="{1D157C6A-059C-40BA-B6CC-8901FA7E1844}" srcOrd="1" destOrd="0" presId="urn:microsoft.com/office/officeart/2005/8/layout/list1"/>
    <dgm:cxn modelId="{19A328C9-9271-4ADC-A086-991E45E84686}" type="presOf" srcId="{1C86D6A2-ECA2-4351-99C6-E06F10582D67}" destId="{1C4267A9-3D02-4DF5-80F9-9965A44DE64C}" srcOrd="1" destOrd="0" presId="urn:microsoft.com/office/officeart/2005/8/layout/list1"/>
    <dgm:cxn modelId="{DD4283AE-5412-4954-8B5F-2B161D771C90}" type="presOf" srcId="{575EB0D8-3C96-4017-A78A-02181AD2FBDB}" destId="{5D60156C-D17F-4424-AFE8-055746681C1D}" srcOrd="0" destOrd="0" presId="urn:microsoft.com/office/officeart/2005/8/layout/list1"/>
    <dgm:cxn modelId="{7651370B-DA28-40A5-854F-123B4E967866}" type="presOf" srcId="{6E4F357D-8A04-4E67-801C-86B3DCD04F8A}" destId="{C27F0024-3E6A-46C5-9A40-60E89DAD927F}" srcOrd="0" destOrd="0" presId="urn:microsoft.com/office/officeart/2005/8/layout/list1"/>
    <dgm:cxn modelId="{E9B9969E-836C-4E06-BE0A-4AF25A90F213}" srcId="{575EB0D8-3C96-4017-A78A-02181AD2FBDB}" destId="{1C86D6A2-ECA2-4351-99C6-E06F10582D67}" srcOrd="1" destOrd="0" parTransId="{682A0AA1-98F9-47CC-B3A7-FC944BF4C7D6}" sibTransId="{0481DBEA-4BDB-4BF9-AA33-20D6E99EFB7E}"/>
    <dgm:cxn modelId="{B719CE1D-5E03-4F00-94FD-4F2FC66D44C0}" type="presParOf" srcId="{5D60156C-D17F-4424-AFE8-055746681C1D}" destId="{49CD7939-F60F-4827-AC5B-DF51B033A420}" srcOrd="0" destOrd="0" presId="urn:microsoft.com/office/officeart/2005/8/layout/list1"/>
    <dgm:cxn modelId="{BDA3317B-0544-4AEA-B132-265E0416043D}" type="presParOf" srcId="{49CD7939-F60F-4827-AC5B-DF51B033A420}" destId="{4477C195-17D9-4A21-852E-79FD62245B9A}" srcOrd="0" destOrd="0" presId="urn:microsoft.com/office/officeart/2005/8/layout/list1"/>
    <dgm:cxn modelId="{5E5186C3-DD72-465D-87B1-6D13B13612A2}" type="presParOf" srcId="{49CD7939-F60F-4827-AC5B-DF51B033A420}" destId="{8DC1215F-5969-43A5-9E33-54660D495E59}" srcOrd="1" destOrd="0" presId="urn:microsoft.com/office/officeart/2005/8/layout/list1"/>
    <dgm:cxn modelId="{8FE5ACA6-6C07-4A48-ACB7-4390AA11706D}" type="presParOf" srcId="{5D60156C-D17F-4424-AFE8-055746681C1D}" destId="{42FA9035-1AAB-4405-97EF-9FE4486390E3}" srcOrd="1" destOrd="0" presId="urn:microsoft.com/office/officeart/2005/8/layout/list1"/>
    <dgm:cxn modelId="{E88D63F8-9E61-4D70-8730-0FADF00C9B0F}" type="presParOf" srcId="{5D60156C-D17F-4424-AFE8-055746681C1D}" destId="{4D1B2600-3331-4AEF-BEAB-26A1A72209BF}" srcOrd="2" destOrd="0" presId="urn:microsoft.com/office/officeart/2005/8/layout/list1"/>
    <dgm:cxn modelId="{8039584E-8EB4-4D5C-9A20-C01383DF6F58}" type="presParOf" srcId="{5D60156C-D17F-4424-AFE8-055746681C1D}" destId="{3F11D105-558B-4931-9C61-9A1250F49B9F}" srcOrd="3" destOrd="0" presId="urn:microsoft.com/office/officeart/2005/8/layout/list1"/>
    <dgm:cxn modelId="{59E45E2C-A23F-44D1-BAD9-3559D723C380}" type="presParOf" srcId="{5D60156C-D17F-4424-AFE8-055746681C1D}" destId="{608ED1A0-B8DB-4002-A090-5A6D5FD40CF8}" srcOrd="4" destOrd="0" presId="urn:microsoft.com/office/officeart/2005/8/layout/list1"/>
    <dgm:cxn modelId="{4344BC59-FDCA-475E-B377-13D2837776BF}" type="presParOf" srcId="{608ED1A0-B8DB-4002-A090-5A6D5FD40CF8}" destId="{FF595976-0138-4EFF-A474-65DDEE520DEB}" srcOrd="0" destOrd="0" presId="urn:microsoft.com/office/officeart/2005/8/layout/list1"/>
    <dgm:cxn modelId="{5686A86C-A1F5-487B-893F-27DE2B697E68}" type="presParOf" srcId="{608ED1A0-B8DB-4002-A090-5A6D5FD40CF8}" destId="{1C4267A9-3D02-4DF5-80F9-9965A44DE64C}" srcOrd="1" destOrd="0" presId="urn:microsoft.com/office/officeart/2005/8/layout/list1"/>
    <dgm:cxn modelId="{23337C5C-7B02-4C20-B7F8-2B165EC129A5}" type="presParOf" srcId="{5D60156C-D17F-4424-AFE8-055746681C1D}" destId="{DFD7B120-FDAC-4252-809A-76847CB7FB3D}" srcOrd="5" destOrd="0" presId="urn:microsoft.com/office/officeart/2005/8/layout/list1"/>
    <dgm:cxn modelId="{5E576689-278C-4B28-8064-786FEF74ED33}" type="presParOf" srcId="{5D60156C-D17F-4424-AFE8-055746681C1D}" destId="{2F37DF83-10F3-4349-9AF6-3B42474683DF}" srcOrd="6" destOrd="0" presId="urn:microsoft.com/office/officeart/2005/8/layout/list1"/>
    <dgm:cxn modelId="{E5313117-9B2C-4087-882A-D4AE275AE341}" type="presParOf" srcId="{5D60156C-D17F-4424-AFE8-055746681C1D}" destId="{9920EC6F-44E4-4926-9004-B910B5411B10}" srcOrd="7" destOrd="0" presId="urn:microsoft.com/office/officeart/2005/8/layout/list1"/>
    <dgm:cxn modelId="{49EB7787-1009-4266-8782-7B61645B6CCF}" type="presParOf" srcId="{5D60156C-D17F-4424-AFE8-055746681C1D}" destId="{DD07E426-7A9E-42E1-998F-D668A2296FBC}" srcOrd="8" destOrd="0" presId="urn:microsoft.com/office/officeart/2005/8/layout/list1"/>
    <dgm:cxn modelId="{C5C3163B-6DC5-4A4B-BDA5-AB7F97D61116}" type="presParOf" srcId="{DD07E426-7A9E-42E1-998F-D668A2296FBC}" destId="{9074BF75-31F1-4B54-ACB8-AD75E4F23A2C}" srcOrd="0" destOrd="0" presId="urn:microsoft.com/office/officeart/2005/8/layout/list1"/>
    <dgm:cxn modelId="{DAB47458-FCCC-41C8-A534-16951360238E}" type="presParOf" srcId="{DD07E426-7A9E-42E1-998F-D668A2296FBC}" destId="{9F493294-EEE2-46E6-9DEE-2F756C2A96DA}" srcOrd="1" destOrd="0" presId="urn:microsoft.com/office/officeart/2005/8/layout/list1"/>
    <dgm:cxn modelId="{50F2EC4D-AFFE-4913-A7B8-073E55F0B4F7}" type="presParOf" srcId="{5D60156C-D17F-4424-AFE8-055746681C1D}" destId="{3FA094B5-9EDE-405E-8653-4EDC5BE62E18}" srcOrd="9" destOrd="0" presId="urn:microsoft.com/office/officeart/2005/8/layout/list1"/>
    <dgm:cxn modelId="{374B06D8-1EDC-48B1-968B-E9F04D107CE5}" type="presParOf" srcId="{5D60156C-D17F-4424-AFE8-055746681C1D}" destId="{8DB3FA01-2388-459A-968F-F6700FCE70BD}" srcOrd="10" destOrd="0" presId="urn:microsoft.com/office/officeart/2005/8/layout/list1"/>
    <dgm:cxn modelId="{A34E4FFC-4389-4258-8ED0-4B4B4BD35A84}" type="presParOf" srcId="{5D60156C-D17F-4424-AFE8-055746681C1D}" destId="{55DB1F1C-2A05-45FD-A9E4-7943059B91DE}" srcOrd="11" destOrd="0" presId="urn:microsoft.com/office/officeart/2005/8/layout/list1"/>
    <dgm:cxn modelId="{28150631-9124-47B0-8138-2CF00C7822F2}" type="presParOf" srcId="{5D60156C-D17F-4424-AFE8-055746681C1D}" destId="{A6F7C15B-1E3F-4932-AB61-1304DC7C9B60}" srcOrd="12" destOrd="0" presId="urn:microsoft.com/office/officeart/2005/8/layout/list1"/>
    <dgm:cxn modelId="{83D6ADCE-A338-4D3E-BDD1-29B3E2E87A2D}" type="presParOf" srcId="{A6F7C15B-1E3F-4932-AB61-1304DC7C9B60}" destId="{58A38A5D-54C2-4E6B-B860-9A550184D25B}" srcOrd="0" destOrd="0" presId="urn:microsoft.com/office/officeart/2005/8/layout/list1"/>
    <dgm:cxn modelId="{B780AAE1-72A0-4643-9340-C2F233A1FBF0}" type="presParOf" srcId="{A6F7C15B-1E3F-4932-AB61-1304DC7C9B60}" destId="{1D157C6A-059C-40BA-B6CC-8901FA7E1844}" srcOrd="1" destOrd="0" presId="urn:microsoft.com/office/officeart/2005/8/layout/list1"/>
    <dgm:cxn modelId="{B04CFA3B-FF2F-4AFA-A1C6-107A201874C2}" type="presParOf" srcId="{5D60156C-D17F-4424-AFE8-055746681C1D}" destId="{76989346-0450-4DF8-91F3-435D2F94F984}" srcOrd="13" destOrd="0" presId="urn:microsoft.com/office/officeart/2005/8/layout/list1"/>
    <dgm:cxn modelId="{84FCC5B5-9A39-4F3D-B220-D84B1F7C56AA}" type="presParOf" srcId="{5D60156C-D17F-4424-AFE8-055746681C1D}" destId="{8395572E-F927-4600-8607-D4C9D1766395}" srcOrd="14" destOrd="0" presId="urn:microsoft.com/office/officeart/2005/8/layout/list1"/>
    <dgm:cxn modelId="{8ECB3149-B428-4745-AFEE-E74923BF6ABA}" type="presParOf" srcId="{5D60156C-D17F-4424-AFE8-055746681C1D}" destId="{AB3011AD-32DC-422C-B5A7-8F765F49A141}" srcOrd="15" destOrd="0" presId="urn:microsoft.com/office/officeart/2005/8/layout/list1"/>
    <dgm:cxn modelId="{D5DF603B-5A67-4F8B-B236-E481DB283145}" type="presParOf" srcId="{5D60156C-D17F-4424-AFE8-055746681C1D}" destId="{A1EAD118-C4C3-43CE-A4FC-BDDB8F5082EE}" srcOrd="16" destOrd="0" presId="urn:microsoft.com/office/officeart/2005/8/layout/list1"/>
    <dgm:cxn modelId="{E418C764-BE99-42B6-B766-A62741581649}" type="presParOf" srcId="{A1EAD118-C4C3-43CE-A4FC-BDDB8F5082EE}" destId="{C27F0024-3E6A-46C5-9A40-60E89DAD927F}" srcOrd="0" destOrd="0" presId="urn:microsoft.com/office/officeart/2005/8/layout/list1"/>
    <dgm:cxn modelId="{6C82CF8D-B60E-4A31-91D8-E80673E61B83}" type="presParOf" srcId="{A1EAD118-C4C3-43CE-A4FC-BDDB8F5082EE}" destId="{184CD04D-006E-4FB1-BD6A-DDF500F4500F}" srcOrd="1" destOrd="0" presId="urn:microsoft.com/office/officeart/2005/8/layout/list1"/>
    <dgm:cxn modelId="{9D1D8BAB-2F0D-42D8-BC03-7E79610988AD}" type="presParOf" srcId="{5D60156C-D17F-4424-AFE8-055746681C1D}" destId="{6E68190B-EB9B-45F2-A830-B353A2809608}" srcOrd="17" destOrd="0" presId="urn:microsoft.com/office/officeart/2005/8/layout/list1"/>
    <dgm:cxn modelId="{5083643F-1714-4BED-9663-6F211535AA03}" type="presParOf" srcId="{5D60156C-D17F-4424-AFE8-055746681C1D}" destId="{7B756725-B651-43E7-AE01-70307402E6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AE2E97-7EFD-4249-9F58-CD18A45B8E8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1. LINKEAGES WITH NATIONAL PROFESSIONAL BODIES   </a:t>
          </a:r>
          <a:endParaRPr lang="en-IN" sz="1700" b="1" dirty="0"/>
        </a:p>
      </dgm:t>
    </dgm:pt>
    <dgm:pt modelId="{E62EE385-BAFA-4504-8669-EB588899481A}" type="parTrans" cxnId="{8E732718-626C-4074-8383-C240AD3AA79E}">
      <dgm:prSet/>
      <dgm:spPr/>
      <dgm:t>
        <a:bodyPr/>
        <a:lstStyle/>
        <a:p>
          <a:endParaRPr lang="en-IN" sz="1700"/>
        </a:p>
      </dgm:t>
    </dgm:pt>
    <dgm:pt modelId="{AA92A62D-8D9D-4400-98AC-0EBBCF439F02}" type="sibTrans" cxnId="{8E732718-626C-4074-8383-C240AD3AA79E}">
      <dgm:prSet/>
      <dgm:spPr/>
      <dgm:t>
        <a:bodyPr/>
        <a:lstStyle/>
        <a:p>
          <a:endParaRPr lang="en-IN" sz="1700"/>
        </a:p>
      </dgm:t>
    </dgm:pt>
    <dgm:pt modelId="{1C86D6A2-ECA2-4351-99C6-E06F10582D6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2. LINKEAGES WITH INTERNATIONAL PROFESSIONAL BODIES   </a:t>
          </a:r>
          <a:endParaRPr lang="en-IN" sz="1700" b="1" dirty="0"/>
        </a:p>
      </dgm:t>
    </dgm:pt>
    <dgm:pt modelId="{682A0AA1-98F9-47CC-B3A7-FC944BF4C7D6}" type="parTrans" cxnId="{E9B9969E-836C-4E06-BE0A-4AF25A90F213}">
      <dgm:prSet/>
      <dgm:spPr/>
      <dgm:t>
        <a:bodyPr/>
        <a:lstStyle/>
        <a:p>
          <a:endParaRPr lang="en-IN" sz="1700"/>
        </a:p>
      </dgm:t>
    </dgm:pt>
    <dgm:pt modelId="{0481DBEA-4BDB-4BF9-AA33-20D6E99EFB7E}" type="sibTrans" cxnId="{E9B9969E-836C-4E06-BE0A-4AF25A90F213}">
      <dgm:prSet/>
      <dgm:spPr/>
      <dgm:t>
        <a:bodyPr/>
        <a:lstStyle/>
        <a:p>
          <a:endParaRPr lang="en-IN" sz="1700"/>
        </a:p>
      </dgm:t>
    </dgm:pt>
    <dgm:pt modelId="{CF64AE52-8108-425E-8BF1-E958D1FB9C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3. LOCATED IN INDUSTRIAL CITY </a:t>
          </a:r>
          <a:endParaRPr lang="en-IN" sz="1700" b="1" dirty="0"/>
        </a:p>
      </dgm:t>
    </dgm:pt>
    <dgm:pt modelId="{17E556D0-87F9-4E67-AF34-2DD143EB5D58}" type="parTrans" cxnId="{D115264E-EDE7-44E4-B968-0B9BB89E6C26}">
      <dgm:prSet/>
      <dgm:spPr/>
      <dgm:t>
        <a:bodyPr/>
        <a:lstStyle/>
        <a:p>
          <a:endParaRPr lang="en-IN" sz="1700"/>
        </a:p>
      </dgm:t>
    </dgm:pt>
    <dgm:pt modelId="{ACACAC6D-692D-4AAB-828E-44D5F004B90F}" type="sibTrans" cxnId="{D115264E-EDE7-44E4-B968-0B9BB89E6C26}">
      <dgm:prSet/>
      <dgm:spPr/>
      <dgm:t>
        <a:bodyPr/>
        <a:lstStyle/>
        <a:p>
          <a:endParaRPr lang="en-IN" sz="1700"/>
        </a:p>
      </dgm:t>
    </dgm:pt>
    <dgm:pt modelId="{530BE191-9D20-4C5B-B0B6-7F0BBFF9A2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4. SPECIALIZATION IN INDUSTRIAL AND URBAN SOCIOLOGY    </a:t>
          </a:r>
          <a:endParaRPr lang="en-IN" sz="1700" b="1" dirty="0"/>
        </a:p>
      </dgm:t>
    </dgm:pt>
    <dgm:pt modelId="{B4B58ED8-D321-46A9-8486-C5C09C7DBCC3}" type="parTrans" cxnId="{0FEB58AE-25C6-4280-8BAD-4161742355A1}">
      <dgm:prSet/>
      <dgm:spPr/>
      <dgm:t>
        <a:bodyPr/>
        <a:lstStyle/>
        <a:p>
          <a:endParaRPr lang="en-IN" sz="1700"/>
        </a:p>
      </dgm:t>
    </dgm:pt>
    <dgm:pt modelId="{2753F7E9-2486-45AF-BBF9-3DB86A8C471B}" type="sibTrans" cxnId="{0FEB58AE-25C6-4280-8BAD-4161742355A1}">
      <dgm:prSet/>
      <dgm:spPr/>
      <dgm:t>
        <a:bodyPr/>
        <a:lstStyle/>
        <a:p>
          <a:endParaRPr lang="en-IN" sz="1700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CD7939-F60F-4827-AC5B-DF51B033A420}" type="pres">
      <dgm:prSet presAssocID="{4DAE2E97-7EFD-4249-9F58-CD18A45B8E8F}" presName="parentLin" presStyleCnt="0"/>
      <dgm:spPr/>
    </dgm:pt>
    <dgm:pt modelId="{4477C195-17D9-4A21-852E-79FD62245B9A}" type="pres">
      <dgm:prSet presAssocID="{4DAE2E97-7EFD-4249-9F58-CD18A45B8E8F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8DC1215F-5969-43A5-9E33-54660D495E59}" type="pres">
      <dgm:prSet presAssocID="{4DAE2E97-7EFD-4249-9F58-CD18A45B8E8F}" presName="parentText" presStyleLbl="node1" presStyleIdx="0" presStyleCnt="4" custScaleX="13109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A9035-1AAB-4405-97EF-9FE4486390E3}" type="pres">
      <dgm:prSet presAssocID="{4DAE2E97-7EFD-4249-9F58-CD18A45B8E8F}" presName="negativeSpace" presStyleCnt="0"/>
      <dgm:spPr/>
    </dgm:pt>
    <dgm:pt modelId="{4D1B2600-3331-4AEF-BEAB-26A1A72209BF}" type="pres">
      <dgm:prSet presAssocID="{4DAE2E97-7EFD-4249-9F58-CD18A45B8E8F}" presName="childText" presStyleLbl="conFgAcc1" presStyleIdx="0" presStyleCnt="4">
        <dgm:presLayoutVars>
          <dgm:bulletEnabled val="1"/>
        </dgm:presLayoutVars>
      </dgm:prSet>
      <dgm:spPr/>
    </dgm:pt>
    <dgm:pt modelId="{3F11D105-558B-4931-9C61-9A1250F49B9F}" type="pres">
      <dgm:prSet presAssocID="{AA92A62D-8D9D-4400-98AC-0EBBCF439F02}" presName="spaceBetweenRectangles" presStyleCnt="0"/>
      <dgm:spPr/>
    </dgm:pt>
    <dgm:pt modelId="{608ED1A0-B8DB-4002-A090-5A6D5FD40CF8}" type="pres">
      <dgm:prSet presAssocID="{1C86D6A2-ECA2-4351-99C6-E06F10582D67}" presName="parentLin" presStyleCnt="0"/>
      <dgm:spPr/>
    </dgm:pt>
    <dgm:pt modelId="{FF595976-0138-4EFF-A474-65DDEE520DEB}" type="pres">
      <dgm:prSet presAssocID="{1C86D6A2-ECA2-4351-99C6-E06F10582D67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1C4267A9-3D02-4DF5-80F9-9965A44DE64C}" type="pres">
      <dgm:prSet presAssocID="{1C86D6A2-ECA2-4351-99C6-E06F10582D67}" presName="parentText" presStyleLbl="node1" presStyleIdx="1" presStyleCnt="4" custScaleX="13188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D7B120-FDAC-4252-809A-76847CB7FB3D}" type="pres">
      <dgm:prSet presAssocID="{1C86D6A2-ECA2-4351-99C6-E06F10582D67}" presName="negativeSpace" presStyleCnt="0"/>
      <dgm:spPr/>
    </dgm:pt>
    <dgm:pt modelId="{2F37DF83-10F3-4349-9AF6-3B42474683DF}" type="pres">
      <dgm:prSet presAssocID="{1C86D6A2-ECA2-4351-99C6-E06F10582D67}" presName="childText" presStyleLbl="conFgAcc1" presStyleIdx="1" presStyleCnt="4">
        <dgm:presLayoutVars>
          <dgm:bulletEnabled val="1"/>
        </dgm:presLayoutVars>
      </dgm:prSet>
      <dgm:spPr/>
    </dgm:pt>
    <dgm:pt modelId="{9920EC6F-44E4-4926-9004-B910B5411B10}" type="pres">
      <dgm:prSet presAssocID="{0481DBEA-4BDB-4BF9-AA33-20D6E99EFB7E}" presName="spaceBetweenRectangles" presStyleCnt="0"/>
      <dgm:spPr/>
    </dgm:pt>
    <dgm:pt modelId="{DD07E426-7A9E-42E1-998F-D668A2296FBC}" type="pres">
      <dgm:prSet presAssocID="{CF64AE52-8108-425E-8BF1-E958D1FB9C04}" presName="parentLin" presStyleCnt="0"/>
      <dgm:spPr/>
    </dgm:pt>
    <dgm:pt modelId="{9074BF75-31F1-4B54-ACB8-AD75E4F23A2C}" type="pres">
      <dgm:prSet presAssocID="{CF64AE52-8108-425E-8BF1-E958D1FB9C04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9F493294-EEE2-46E6-9DEE-2F756C2A96DA}" type="pres">
      <dgm:prSet presAssocID="{CF64AE52-8108-425E-8BF1-E958D1FB9C04}" presName="parentText" presStyleLbl="node1" presStyleIdx="2" presStyleCnt="4" custScaleX="12984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094B5-9EDE-405E-8653-4EDC5BE62E18}" type="pres">
      <dgm:prSet presAssocID="{CF64AE52-8108-425E-8BF1-E958D1FB9C04}" presName="negativeSpace" presStyleCnt="0"/>
      <dgm:spPr/>
    </dgm:pt>
    <dgm:pt modelId="{8DB3FA01-2388-459A-968F-F6700FCE70BD}" type="pres">
      <dgm:prSet presAssocID="{CF64AE52-8108-425E-8BF1-E958D1FB9C04}" presName="childText" presStyleLbl="conFgAcc1" presStyleIdx="2" presStyleCnt="4">
        <dgm:presLayoutVars>
          <dgm:bulletEnabled val="1"/>
        </dgm:presLayoutVars>
      </dgm:prSet>
      <dgm:spPr/>
    </dgm:pt>
    <dgm:pt modelId="{7E658477-9801-4342-8EF8-02324B0701CF}" type="pres">
      <dgm:prSet presAssocID="{ACACAC6D-692D-4AAB-828E-44D5F004B90F}" presName="spaceBetweenRectangles" presStyleCnt="0"/>
      <dgm:spPr/>
    </dgm:pt>
    <dgm:pt modelId="{EC014CCC-DB32-4DC5-9E97-025EEE2CF105}" type="pres">
      <dgm:prSet presAssocID="{530BE191-9D20-4C5B-B0B6-7F0BBFF9A289}" presName="parentLin" presStyleCnt="0"/>
      <dgm:spPr/>
    </dgm:pt>
    <dgm:pt modelId="{A68E952B-3DD4-4A09-BC0C-7D9E84630105}" type="pres">
      <dgm:prSet presAssocID="{530BE191-9D20-4C5B-B0B6-7F0BBFF9A289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31E67614-DFD7-4DFB-8912-EA91BBE88E57}" type="pres">
      <dgm:prSet presAssocID="{530BE191-9D20-4C5B-B0B6-7F0BBFF9A289}" presName="parentText" presStyleLbl="node1" presStyleIdx="3" presStyleCnt="4" custScaleX="128507" custLinFactNeighborX="11111" custLinFactNeighborY="-258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240DF5-3AED-4347-905C-62BFF46575B5}" type="pres">
      <dgm:prSet presAssocID="{530BE191-9D20-4C5B-B0B6-7F0BBFF9A289}" presName="negativeSpace" presStyleCnt="0"/>
      <dgm:spPr/>
    </dgm:pt>
    <dgm:pt modelId="{403B5A5D-F225-4966-9E13-EFAE618E5F76}" type="pres">
      <dgm:prSet presAssocID="{530BE191-9D20-4C5B-B0B6-7F0BBFF9A2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DD4933-62EE-4407-8BCB-E70B133F1480}" type="presOf" srcId="{CF64AE52-8108-425E-8BF1-E958D1FB9C04}" destId="{9F493294-EEE2-46E6-9DEE-2F756C2A96DA}" srcOrd="1" destOrd="0" presId="urn:microsoft.com/office/officeart/2005/8/layout/list1"/>
    <dgm:cxn modelId="{8E732718-626C-4074-8383-C240AD3AA79E}" srcId="{575EB0D8-3C96-4017-A78A-02181AD2FBDB}" destId="{4DAE2E97-7EFD-4249-9F58-CD18A45B8E8F}" srcOrd="0" destOrd="0" parTransId="{E62EE385-BAFA-4504-8669-EB588899481A}" sibTransId="{AA92A62D-8D9D-4400-98AC-0EBBCF439F02}"/>
    <dgm:cxn modelId="{A69CF7E2-0E4C-4F57-AF2E-96D23598758B}" type="presOf" srcId="{530BE191-9D20-4C5B-B0B6-7F0BBFF9A289}" destId="{A68E952B-3DD4-4A09-BC0C-7D9E84630105}" srcOrd="0" destOrd="0" presId="urn:microsoft.com/office/officeart/2005/8/layout/list1"/>
    <dgm:cxn modelId="{C47AD9D4-DE40-4BE0-A502-6C7F698646B9}" type="presOf" srcId="{4DAE2E97-7EFD-4249-9F58-CD18A45B8E8F}" destId="{4477C195-17D9-4A21-852E-79FD62245B9A}" srcOrd="0" destOrd="0" presId="urn:microsoft.com/office/officeart/2005/8/layout/list1"/>
    <dgm:cxn modelId="{B58186E0-F2FB-4471-8D81-2A37ACD5624B}" type="presOf" srcId="{530BE191-9D20-4C5B-B0B6-7F0BBFF9A289}" destId="{31E67614-DFD7-4DFB-8912-EA91BBE88E57}" srcOrd="1" destOrd="0" presId="urn:microsoft.com/office/officeart/2005/8/layout/list1"/>
    <dgm:cxn modelId="{A7367084-B4F3-4EF1-BB71-78A16A04D523}" type="presOf" srcId="{575EB0D8-3C96-4017-A78A-02181AD2FBDB}" destId="{5D60156C-D17F-4424-AFE8-055746681C1D}" srcOrd="0" destOrd="0" presId="urn:microsoft.com/office/officeart/2005/8/layout/list1"/>
    <dgm:cxn modelId="{6F3CAD18-77F4-4304-9F56-E106C7D5412D}" type="presOf" srcId="{1C86D6A2-ECA2-4351-99C6-E06F10582D67}" destId="{FF595976-0138-4EFF-A474-65DDEE520DEB}" srcOrd="0" destOrd="0" presId="urn:microsoft.com/office/officeart/2005/8/layout/list1"/>
    <dgm:cxn modelId="{E9B9969E-836C-4E06-BE0A-4AF25A90F213}" srcId="{575EB0D8-3C96-4017-A78A-02181AD2FBDB}" destId="{1C86D6A2-ECA2-4351-99C6-E06F10582D67}" srcOrd="1" destOrd="0" parTransId="{682A0AA1-98F9-47CC-B3A7-FC944BF4C7D6}" sibTransId="{0481DBEA-4BDB-4BF9-AA33-20D6E99EFB7E}"/>
    <dgm:cxn modelId="{4183D07C-E56C-4F1D-89C4-99620DF88EFE}" type="presOf" srcId="{1C86D6A2-ECA2-4351-99C6-E06F10582D67}" destId="{1C4267A9-3D02-4DF5-80F9-9965A44DE64C}" srcOrd="1" destOrd="0" presId="urn:microsoft.com/office/officeart/2005/8/layout/list1"/>
    <dgm:cxn modelId="{B08C6BB6-7BAD-4E1D-8ACD-621D509CB418}" type="presOf" srcId="{CF64AE52-8108-425E-8BF1-E958D1FB9C04}" destId="{9074BF75-31F1-4B54-ACB8-AD75E4F23A2C}" srcOrd="0" destOrd="0" presId="urn:microsoft.com/office/officeart/2005/8/layout/list1"/>
    <dgm:cxn modelId="{0FEB58AE-25C6-4280-8BAD-4161742355A1}" srcId="{575EB0D8-3C96-4017-A78A-02181AD2FBDB}" destId="{530BE191-9D20-4C5B-B0B6-7F0BBFF9A289}" srcOrd="3" destOrd="0" parTransId="{B4B58ED8-D321-46A9-8486-C5C09C7DBCC3}" sibTransId="{2753F7E9-2486-45AF-BBF9-3DB86A8C471B}"/>
    <dgm:cxn modelId="{83380082-C7F4-49A4-A196-912128A53940}" type="presOf" srcId="{4DAE2E97-7EFD-4249-9F58-CD18A45B8E8F}" destId="{8DC1215F-5969-43A5-9E33-54660D495E59}" srcOrd="1" destOrd="0" presId="urn:microsoft.com/office/officeart/2005/8/layout/list1"/>
    <dgm:cxn modelId="{D115264E-EDE7-44E4-B968-0B9BB89E6C26}" srcId="{575EB0D8-3C96-4017-A78A-02181AD2FBDB}" destId="{CF64AE52-8108-425E-8BF1-E958D1FB9C04}" srcOrd="2" destOrd="0" parTransId="{17E556D0-87F9-4E67-AF34-2DD143EB5D58}" sibTransId="{ACACAC6D-692D-4AAB-828E-44D5F004B90F}"/>
    <dgm:cxn modelId="{7374B2C3-EDC1-4E24-9787-4C016DC19031}" type="presParOf" srcId="{5D60156C-D17F-4424-AFE8-055746681C1D}" destId="{49CD7939-F60F-4827-AC5B-DF51B033A420}" srcOrd="0" destOrd="0" presId="urn:microsoft.com/office/officeart/2005/8/layout/list1"/>
    <dgm:cxn modelId="{FF0F7D7F-BC6C-46A6-B1FA-1E2988614BAF}" type="presParOf" srcId="{49CD7939-F60F-4827-AC5B-DF51B033A420}" destId="{4477C195-17D9-4A21-852E-79FD62245B9A}" srcOrd="0" destOrd="0" presId="urn:microsoft.com/office/officeart/2005/8/layout/list1"/>
    <dgm:cxn modelId="{B412AEED-EE2B-45F5-ADBF-9D490A2F227E}" type="presParOf" srcId="{49CD7939-F60F-4827-AC5B-DF51B033A420}" destId="{8DC1215F-5969-43A5-9E33-54660D495E59}" srcOrd="1" destOrd="0" presId="urn:microsoft.com/office/officeart/2005/8/layout/list1"/>
    <dgm:cxn modelId="{BADB863A-794D-49CF-992B-269764C00F39}" type="presParOf" srcId="{5D60156C-D17F-4424-AFE8-055746681C1D}" destId="{42FA9035-1AAB-4405-97EF-9FE4486390E3}" srcOrd="1" destOrd="0" presId="urn:microsoft.com/office/officeart/2005/8/layout/list1"/>
    <dgm:cxn modelId="{2AA59298-C070-4211-99E5-FEBCED844B7A}" type="presParOf" srcId="{5D60156C-D17F-4424-AFE8-055746681C1D}" destId="{4D1B2600-3331-4AEF-BEAB-26A1A72209BF}" srcOrd="2" destOrd="0" presId="urn:microsoft.com/office/officeart/2005/8/layout/list1"/>
    <dgm:cxn modelId="{85D0B6F4-32CC-4C64-9B51-C3D5484840C2}" type="presParOf" srcId="{5D60156C-D17F-4424-AFE8-055746681C1D}" destId="{3F11D105-558B-4931-9C61-9A1250F49B9F}" srcOrd="3" destOrd="0" presId="urn:microsoft.com/office/officeart/2005/8/layout/list1"/>
    <dgm:cxn modelId="{F6B802BC-AEB3-46A1-9852-765AC030E38D}" type="presParOf" srcId="{5D60156C-D17F-4424-AFE8-055746681C1D}" destId="{608ED1A0-B8DB-4002-A090-5A6D5FD40CF8}" srcOrd="4" destOrd="0" presId="urn:microsoft.com/office/officeart/2005/8/layout/list1"/>
    <dgm:cxn modelId="{618DBB58-813A-4143-958D-4D7F5DC7EF57}" type="presParOf" srcId="{608ED1A0-B8DB-4002-A090-5A6D5FD40CF8}" destId="{FF595976-0138-4EFF-A474-65DDEE520DEB}" srcOrd="0" destOrd="0" presId="urn:microsoft.com/office/officeart/2005/8/layout/list1"/>
    <dgm:cxn modelId="{7FA43A44-D02D-4988-8546-F7F2DD187B21}" type="presParOf" srcId="{608ED1A0-B8DB-4002-A090-5A6D5FD40CF8}" destId="{1C4267A9-3D02-4DF5-80F9-9965A44DE64C}" srcOrd="1" destOrd="0" presId="urn:microsoft.com/office/officeart/2005/8/layout/list1"/>
    <dgm:cxn modelId="{6F7319FC-B837-42A5-ADF7-AF804F1BA6E5}" type="presParOf" srcId="{5D60156C-D17F-4424-AFE8-055746681C1D}" destId="{DFD7B120-FDAC-4252-809A-76847CB7FB3D}" srcOrd="5" destOrd="0" presId="urn:microsoft.com/office/officeart/2005/8/layout/list1"/>
    <dgm:cxn modelId="{6E9CFF26-CA6E-4A72-854F-6B1181B112F1}" type="presParOf" srcId="{5D60156C-D17F-4424-AFE8-055746681C1D}" destId="{2F37DF83-10F3-4349-9AF6-3B42474683DF}" srcOrd="6" destOrd="0" presId="urn:microsoft.com/office/officeart/2005/8/layout/list1"/>
    <dgm:cxn modelId="{B0AAEDB7-9087-4315-9183-BAB24FFA2D46}" type="presParOf" srcId="{5D60156C-D17F-4424-AFE8-055746681C1D}" destId="{9920EC6F-44E4-4926-9004-B910B5411B10}" srcOrd="7" destOrd="0" presId="urn:microsoft.com/office/officeart/2005/8/layout/list1"/>
    <dgm:cxn modelId="{DC1FF833-8096-4171-9E5D-3E6574F8E656}" type="presParOf" srcId="{5D60156C-D17F-4424-AFE8-055746681C1D}" destId="{DD07E426-7A9E-42E1-998F-D668A2296FBC}" srcOrd="8" destOrd="0" presId="urn:microsoft.com/office/officeart/2005/8/layout/list1"/>
    <dgm:cxn modelId="{85C34B98-EDDC-4768-956D-F082429D6F2A}" type="presParOf" srcId="{DD07E426-7A9E-42E1-998F-D668A2296FBC}" destId="{9074BF75-31F1-4B54-ACB8-AD75E4F23A2C}" srcOrd="0" destOrd="0" presId="urn:microsoft.com/office/officeart/2005/8/layout/list1"/>
    <dgm:cxn modelId="{4DF566E1-8088-4C0B-AD1C-826B32A3C34E}" type="presParOf" srcId="{DD07E426-7A9E-42E1-998F-D668A2296FBC}" destId="{9F493294-EEE2-46E6-9DEE-2F756C2A96DA}" srcOrd="1" destOrd="0" presId="urn:microsoft.com/office/officeart/2005/8/layout/list1"/>
    <dgm:cxn modelId="{7D19C2F8-E4A0-47E7-9A6B-A0F724B0AB2B}" type="presParOf" srcId="{5D60156C-D17F-4424-AFE8-055746681C1D}" destId="{3FA094B5-9EDE-405E-8653-4EDC5BE62E18}" srcOrd="9" destOrd="0" presId="urn:microsoft.com/office/officeart/2005/8/layout/list1"/>
    <dgm:cxn modelId="{C37165FE-4E91-4182-B188-A4203329C2F7}" type="presParOf" srcId="{5D60156C-D17F-4424-AFE8-055746681C1D}" destId="{8DB3FA01-2388-459A-968F-F6700FCE70BD}" srcOrd="10" destOrd="0" presId="urn:microsoft.com/office/officeart/2005/8/layout/list1"/>
    <dgm:cxn modelId="{60432913-A6C3-4774-9D69-288A09DAED8A}" type="presParOf" srcId="{5D60156C-D17F-4424-AFE8-055746681C1D}" destId="{7E658477-9801-4342-8EF8-02324B0701CF}" srcOrd="11" destOrd="0" presId="urn:microsoft.com/office/officeart/2005/8/layout/list1"/>
    <dgm:cxn modelId="{4BA06092-32C7-4F94-ACF1-98B6FC2080F1}" type="presParOf" srcId="{5D60156C-D17F-4424-AFE8-055746681C1D}" destId="{EC014CCC-DB32-4DC5-9E97-025EEE2CF105}" srcOrd="12" destOrd="0" presId="urn:microsoft.com/office/officeart/2005/8/layout/list1"/>
    <dgm:cxn modelId="{A3840F15-72B7-406F-AED4-126B1DE9B93B}" type="presParOf" srcId="{EC014CCC-DB32-4DC5-9E97-025EEE2CF105}" destId="{A68E952B-3DD4-4A09-BC0C-7D9E84630105}" srcOrd="0" destOrd="0" presId="urn:microsoft.com/office/officeart/2005/8/layout/list1"/>
    <dgm:cxn modelId="{210B5985-0802-4FA8-BCB4-919291182CC4}" type="presParOf" srcId="{EC014CCC-DB32-4DC5-9E97-025EEE2CF105}" destId="{31E67614-DFD7-4DFB-8912-EA91BBE88E57}" srcOrd="1" destOrd="0" presId="urn:microsoft.com/office/officeart/2005/8/layout/list1"/>
    <dgm:cxn modelId="{101D95D5-97D6-4B29-A80C-9112769BC660}" type="presParOf" srcId="{5D60156C-D17F-4424-AFE8-055746681C1D}" destId="{8D240DF5-3AED-4347-905C-62BFF46575B5}" srcOrd="13" destOrd="0" presId="urn:microsoft.com/office/officeart/2005/8/layout/list1"/>
    <dgm:cxn modelId="{400B849F-379E-4293-966D-373C8A2C107E}" type="presParOf" srcId="{5D60156C-D17F-4424-AFE8-055746681C1D}" destId="{403B5A5D-F225-4966-9E13-EFAE618E5F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EB0D8-3C96-4017-A78A-02181AD2F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DAE2E97-7EFD-4249-9F58-CD18A45B8E8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1. HIGH COMPETITION    </a:t>
          </a:r>
          <a:endParaRPr lang="en-IN" sz="1700" b="1" dirty="0"/>
        </a:p>
      </dgm:t>
    </dgm:pt>
    <dgm:pt modelId="{E62EE385-BAFA-4504-8669-EB588899481A}" type="parTrans" cxnId="{8E732718-626C-4074-8383-C240AD3AA79E}">
      <dgm:prSet/>
      <dgm:spPr/>
      <dgm:t>
        <a:bodyPr/>
        <a:lstStyle/>
        <a:p>
          <a:endParaRPr lang="en-IN" sz="1700"/>
        </a:p>
      </dgm:t>
    </dgm:pt>
    <dgm:pt modelId="{AA92A62D-8D9D-4400-98AC-0EBBCF439F02}" type="sibTrans" cxnId="{8E732718-626C-4074-8383-C240AD3AA79E}">
      <dgm:prSet/>
      <dgm:spPr/>
      <dgm:t>
        <a:bodyPr/>
        <a:lstStyle/>
        <a:p>
          <a:endParaRPr lang="en-IN" sz="1700"/>
        </a:p>
      </dgm:t>
    </dgm:pt>
    <dgm:pt modelId="{1C86D6A2-ECA2-4351-99C6-E06F10582D6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2. DIFFICULTY IN UNDERSTANDING GLOBAL CULTURE    </a:t>
          </a:r>
          <a:endParaRPr lang="en-IN" sz="1700" b="1" dirty="0"/>
        </a:p>
      </dgm:t>
    </dgm:pt>
    <dgm:pt modelId="{682A0AA1-98F9-47CC-B3A7-FC944BF4C7D6}" type="parTrans" cxnId="{E9B9969E-836C-4E06-BE0A-4AF25A90F213}">
      <dgm:prSet/>
      <dgm:spPr/>
      <dgm:t>
        <a:bodyPr/>
        <a:lstStyle/>
        <a:p>
          <a:endParaRPr lang="en-IN" sz="1700"/>
        </a:p>
      </dgm:t>
    </dgm:pt>
    <dgm:pt modelId="{0481DBEA-4BDB-4BF9-AA33-20D6E99EFB7E}" type="sibTrans" cxnId="{E9B9969E-836C-4E06-BE0A-4AF25A90F213}">
      <dgm:prSet/>
      <dgm:spPr/>
      <dgm:t>
        <a:bodyPr/>
        <a:lstStyle/>
        <a:p>
          <a:endParaRPr lang="en-IN" sz="1700"/>
        </a:p>
      </dgm:t>
    </dgm:pt>
    <dgm:pt modelId="{CF64AE52-8108-425E-8BF1-E958D1FB9C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700" b="1" dirty="0" smtClean="0"/>
            <a:t>3. ECONOMIC UNCERTAINTY   </a:t>
          </a:r>
          <a:endParaRPr lang="en-IN" sz="1700" b="1" dirty="0"/>
        </a:p>
      </dgm:t>
    </dgm:pt>
    <dgm:pt modelId="{17E556D0-87F9-4E67-AF34-2DD143EB5D58}" type="parTrans" cxnId="{D115264E-EDE7-44E4-B968-0B9BB89E6C26}">
      <dgm:prSet/>
      <dgm:spPr/>
      <dgm:t>
        <a:bodyPr/>
        <a:lstStyle/>
        <a:p>
          <a:endParaRPr lang="en-IN" sz="1700"/>
        </a:p>
      </dgm:t>
    </dgm:pt>
    <dgm:pt modelId="{ACACAC6D-692D-4AAB-828E-44D5F004B90F}" type="sibTrans" cxnId="{D115264E-EDE7-44E4-B968-0B9BB89E6C26}">
      <dgm:prSet/>
      <dgm:spPr/>
      <dgm:t>
        <a:bodyPr/>
        <a:lstStyle/>
        <a:p>
          <a:endParaRPr lang="en-IN" sz="1700"/>
        </a:p>
      </dgm:t>
    </dgm:pt>
    <dgm:pt modelId="{5D60156C-D17F-4424-AFE8-055746681C1D}" type="pres">
      <dgm:prSet presAssocID="{575EB0D8-3C96-4017-A78A-02181AD2F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9CD7939-F60F-4827-AC5B-DF51B033A420}" type="pres">
      <dgm:prSet presAssocID="{4DAE2E97-7EFD-4249-9F58-CD18A45B8E8F}" presName="parentLin" presStyleCnt="0"/>
      <dgm:spPr/>
    </dgm:pt>
    <dgm:pt modelId="{4477C195-17D9-4A21-852E-79FD62245B9A}" type="pres">
      <dgm:prSet presAssocID="{4DAE2E97-7EFD-4249-9F58-CD18A45B8E8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8DC1215F-5969-43A5-9E33-54660D495E59}" type="pres">
      <dgm:prSet presAssocID="{4DAE2E97-7EFD-4249-9F58-CD18A45B8E8F}" presName="parentText" presStyleLbl="node1" presStyleIdx="0" presStyleCnt="3" custScaleX="12591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FA9035-1AAB-4405-97EF-9FE4486390E3}" type="pres">
      <dgm:prSet presAssocID="{4DAE2E97-7EFD-4249-9F58-CD18A45B8E8F}" presName="negativeSpace" presStyleCnt="0"/>
      <dgm:spPr/>
    </dgm:pt>
    <dgm:pt modelId="{4D1B2600-3331-4AEF-BEAB-26A1A72209BF}" type="pres">
      <dgm:prSet presAssocID="{4DAE2E97-7EFD-4249-9F58-CD18A45B8E8F}" presName="childText" presStyleLbl="conFgAcc1" presStyleIdx="0" presStyleCnt="3">
        <dgm:presLayoutVars>
          <dgm:bulletEnabled val="1"/>
        </dgm:presLayoutVars>
      </dgm:prSet>
      <dgm:spPr/>
    </dgm:pt>
    <dgm:pt modelId="{3F11D105-558B-4931-9C61-9A1250F49B9F}" type="pres">
      <dgm:prSet presAssocID="{AA92A62D-8D9D-4400-98AC-0EBBCF439F02}" presName="spaceBetweenRectangles" presStyleCnt="0"/>
      <dgm:spPr/>
    </dgm:pt>
    <dgm:pt modelId="{608ED1A0-B8DB-4002-A090-5A6D5FD40CF8}" type="pres">
      <dgm:prSet presAssocID="{1C86D6A2-ECA2-4351-99C6-E06F10582D67}" presName="parentLin" presStyleCnt="0"/>
      <dgm:spPr/>
    </dgm:pt>
    <dgm:pt modelId="{FF595976-0138-4EFF-A474-65DDEE520DEB}" type="pres">
      <dgm:prSet presAssocID="{1C86D6A2-ECA2-4351-99C6-E06F10582D6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C4267A9-3D02-4DF5-80F9-9965A44DE64C}" type="pres">
      <dgm:prSet presAssocID="{1C86D6A2-ECA2-4351-99C6-E06F10582D67}" presName="parentText" presStyleLbl="node1" presStyleIdx="1" presStyleCnt="3" custScaleX="12597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D7B120-FDAC-4252-809A-76847CB7FB3D}" type="pres">
      <dgm:prSet presAssocID="{1C86D6A2-ECA2-4351-99C6-E06F10582D67}" presName="negativeSpace" presStyleCnt="0"/>
      <dgm:spPr/>
    </dgm:pt>
    <dgm:pt modelId="{2F37DF83-10F3-4349-9AF6-3B42474683DF}" type="pres">
      <dgm:prSet presAssocID="{1C86D6A2-ECA2-4351-99C6-E06F10582D67}" presName="childText" presStyleLbl="conFgAcc1" presStyleIdx="1" presStyleCnt="3">
        <dgm:presLayoutVars>
          <dgm:bulletEnabled val="1"/>
        </dgm:presLayoutVars>
      </dgm:prSet>
      <dgm:spPr/>
    </dgm:pt>
    <dgm:pt modelId="{9920EC6F-44E4-4926-9004-B910B5411B10}" type="pres">
      <dgm:prSet presAssocID="{0481DBEA-4BDB-4BF9-AA33-20D6E99EFB7E}" presName="spaceBetweenRectangles" presStyleCnt="0"/>
      <dgm:spPr/>
    </dgm:pt>
    <dgm:pt modelId="{DD07E426-7A9E-42E1-998F-D668A2296FBC}" type="pres">
      <dgm:prSet presAssocID="{CF64AE52-8108-425E-8BF1-E958D1FB9C04}" presName="parentLin" presStyleCnt="0"/>
      <dgm:spPr/>
    </dgm:pt>
    <dgm:pt modelId="{9074BF75-31F1-4B54-ACB8-AD75E4F23A2C}" type="pres">
      <dgm:prSet presAssocID="{CF64AE52-8108-425E-8BF1-E958D1FB9C0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9F493294-EEE2-46E6-9DEE-2F756C2A96DA}" type="pres">
      <dgm:prSet presAssocID="{CF64AE52-8108-425E-8BF1-E958D1FB9C04}" presName="parentText" presStyleLbl="node1" presStyleIdx="2" presStyleCnt="3" custScaleX="12445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094B5-9EDE-405E-8653-4EDC5BE62E18}" type="pres">
      <dgm:prSet presAssocID="{CF64AE52-8108-425E-8BF1-E958D1FB9C04}" presName="negativeSpace" presStyleCnt="0"/>
      <dgm:spPr/>
    </dgm:pt>
    <dgm:pt modelId="{8DB3FA01-2388-459A-968F-F6700FCE70BD}" type="pres">
      <dgm:prSet presAssocID="{CF64AE52-8108-425E-8BF1-E958D1FB9C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D8B5FA-F058-4710-81B1-2B1CE3A2069D}" type="presOf" srcId="{1C86D6A2-ECA2-4351-99C6-E06F10582D67}" destId="{1C4267A9-3D02-4DF5-80F9-9965A44DE64C}" srcOrd="1" destOrd="0" presId="urn:microsoft.com/office/officeart/2005/8/layout/list1"/>
    <dgm:cxn modelId="{27133518-D5CA-44D4-AA98-F6928D4FBB84}" type="presOf" srcId="{CF64AE52-8108-425E-8BF1-E958D1FB9C04}" destId="{9F493294-EEE2-46E6-9DEE-2F756C2A96DA}" srcOrd="1" destOrd="0" presId="urn:microsoft.com/office/officeart/2005/8/layout/list1"/>
    <dgm:cxn modelId="{8A08A651-9DCB-4F81-AA5F-DCF388D71E95}" type="presOf" srcId="{1C86D6A2-ECA2-4351-99C6-E06F10582D67}" destId="{FF595976-0138-4EFF-A474-65DDEE520DEB}" srcOrd="0" destOrd="0" presId="urn:microsoft.com/office/officeart/2005/8/layout/list1"/>
    <dgm:cxn modelId="{E9B9969E-836C-4E06-BE0A-4AF25A90F213}" srcId="{575EB0D8-3C96-4017-A78A-02181AD2FBDB}" destId="{1C86D6A2-ECA2-4351-99C6-E06F10582D67}" srcOrd="1" destOrd="0" parTransId="{682A0AA1-98F9-47CC-B3A7-FC944BF4C7D6}" sibTransId="{0481DBEA-4BDB-4BF9-AA33-20D6E99EFB7E}"/>
    <dgm:cxn modelId="{120FAD8A-1C98-4E62-9EB6-10EDE8158727}" type="presOf" srcId="{CF64AE52-8108-425E-8BF1-E958D1FB9C04}" destId="{9074BF75-31F1-4B54-ACB8-AD75E4F23A2C}" srcOrd="0" destOrd="0" presId="urn:microsoft.com/office/officeart/2005/8/layout/list1"/>
    <dgm:cxn modelId="{7A66F486-C465-475D-8A0C-040D103C3659}" type="presOf" srcId="{4DAE2E97-7EFD-4249-9F58-CD18A45B8E8F}" destId="{8DC1215F-5969-43A5-9E33-54660D495E59}" srcOrd="1" destOrd="0" presId="urn:microsoft.com/office/officeart/2005/8/layout/list1"/>
    <dgm:cxn modelId="{9DE0DF29-21D3-4337-9458-DDF969B30526}" type="presOf" srcId="{575EB0D8-3C96-4017-A78A-02181AD2FBDB}" destId="{5D60156C-D17F-4424-AFE8-055746681C1D}" srcOrd="0" destOrd="0" presId="urn:microsoft.com/office/officeart/2005/8/layout/list1"/>
    <dgm:cxn modelId="{8E732718-626C-4074-8383-C240AD3AA79E}" srcId="{575EB0D8-3C96-4017-A78A-02181AD2FBDB}" destId="{4DAE2E97-7EFD-4249-9F58-CD18A45B8E8F}" srcOrd="0" destOrd="0" parTransId="{E62EE385-BAFA-4504-8669-EB588899481A}" sibTransId="{AA92A62D-8D9D-4400-98AC-0EBBCF439F02}"/>
    <dgm:cxn modelId="{9B724B68-9028-43DE-B06B-61EAC64A633E}" type="presOf" srcId="{4DAE2E97-7EFD-4249-9F58-CD18A45B8E8F}" destId="{4477C195-17D9-4A21-852E-79FD62245B9A}" srcOrd="0" destOrd="0" presId="urn:microsoft.com/office/officeart/2005/8/layout/list1"/>
    <dgm:cxn modelId="{D115264E-EDE7-44E4-B968-0B9BB89E6C26}" srcId="{575EB0D8-3C96-4017-A78A-02181AD2FBDB}" destId="{CF64AE52-8108-425E-8BF1-E958D1FB9C04}" srcOrd="2" destOrd="0" parTransId="{17E556D0-87F9-4E67-AF34-2DD143EB5D58}" sibTransId="{ACACAC6D-692D-4AAB-828E-44D5F004B90F}"/>
    <dgm:cxn modelId="{AC3E674F-19BF-483A-B1D8-2CC0C6661A41}" type="presParOf" srcId="{5D60156C-D17F-4424-AFE8-055746681C1D}" destId="{49CD7939-F60F-4827-AC5B-DF51B033A420}" srcOrd="0" destOrd="0" presId="urn:microsoft.com/office/officeart/2005/8/layout/list1"/>
    <dgm:cxn modelId="{940F5B5B-98E3-48EC-8E72-38A2E81B3E86}" type="presParOf" srcId="{49CD7939-F60F-4827-AC5B-DF51B033A420}" destId="{4477C195-17D9-4A21-852E-79FD62245B9A}" srcOrd="0" destOrd="0" presId="urn:microsoft.com/office/officeart/2005/8/layout/list1"/>
    <dgm:cxn modelId="{5E981434-E089-4FA3-868E-33BBFD669A89}" type="presParOf" srcId="{49CD7939-F60F-4827-AC5B-DF51B033A420}" destId="{8DC1215F-5969-43A5-9E33-54660D495E59}" srcOrd="1" destOrd="0" presId="urn:microsoft.com/office/officeart/2005/8/layout/list1"/>
    <dgm:cxn modelId="{078660BC-B385-40FD-8E6D-F64DA598A52A}" type="presParOf" srcId="{5D60156C-D17F-4424-AFE8-055746681C1D}" destId="{42FA9035-1AAB-4405-97EF-9FE4486390E3}" srcOrd="1" destOrd="0" presId="urn:microsoft.com/office/officeart/2005/8/layout/list1"/>
    <dgm:cxn modelId="{0F5CEA87-82BB-4CDD-B7E5-72D0221EE612}" type="presParOf" srcId="{5D60156C-D17F-4424-AFE8-055746681C1D}" destId="{4D1B2600-3331-4AEF-BEAB-26A1A72209BF}" srcOrd="2" destOrd="0" presId="urn:microsoft.com/office/officeart/2005/8/layout/list1"/>
    <dgm:cxn modelId="{505F7F74-55A8-46B8-A32F-4734DEE088BA}" type="presParOf" srcId="{5D60156C-D17F-4424-AFE8-055746681C1D}" destId="{3F11D105-558B-4931-9C61-9A1250F49B9F}" srcOrd="3" destOrd="0" presId="urn:microsoft.com/office/officeart/2005/8/layout/list1"/>
    <dgm:cxn modelId="{6C652C55-5DC6-4F1C-83A4-5299573C7C72}" type="presParOf" srcId="{5D60156C-D17F-4424-AFE8-055746681C1D}" destId="{608ED1A0-B8DB-4002-A090-5A6D5FD40CF8}" srcOrd="4" destOrd="0" presId="urn:microsoft.com/office/officeart/2005/8/layout/list1"/>
    <dgm:cxn modelId="{D7E944E2-4A99-4169-BA2D-3B132F65C79C}" type="presParOf" srcId="{608ED1A0-B8DB-4002-A090-5A6D5FD40CF8}" destId="{FF595976-0138-4EFF-A474-65DDEE520DEB}" srcOrd="0" destOrd="0" presId="urn:microsoft.com/office/officeart/2005/8/layout/list1"/>
    <dgm:cxn modelId="{ABC460FB-3C91-4DEB-8EAB-D9C7BB454C6B}" type="presParOf" srcId="{608ED1A0-B8DB-4002-A090-5A6D5FD40CF8}" destId="{1C4267A9-3D02-4DF5-80F9-9965A44DE64C}" srcOrd="1" destOrd="0" presId="urn:microsoft.com/office/officeart/2005/8/layout/list1"/>
    <dgm:cxn modelId="{42A6B19E-85E2-4E40-84EF-50DE66D0E6E1}" type="presParOf" srcId="{5D60156C-D17F-4424-AFE8-055746681C1D}" destId="{DFD7B120-FDAC-4252-809A-76847CB7FB3D}" srcOrd="5" destOrd="0" presId="urn:microsoft.com/office/officeart/2005/8/layout/list1"/>
    <dgm:cxn modelId="{005B67CD-5DEE-43EC-B271-A8E23310B4C4}" type="presParOf" srcId="{5D60156C-D17F-4424-AFE8-055746681C1D}" destId="{2F37DF83-10F3-4349-9AF6-3B42474683DF}" srcOrd="6" destOrd="0" presId="urn:microsoft.com/office/officeart/2005/8/layout/list1"/>
    <dgm:cxn modelId="{5D4074A7-7EB9-4208-A59D-92E274C741FE}" type="presParOf" srcId="{5D60156C-D17F-4424-AFE8-055746681C1D}" destId="{9920EC6F-44E4-4926-9004-B910B5411B10}" srcOrd="7" destOrd="0" presId="urn:microsoft.com/office/officeart/2005/8/layout/list1"/>
    <dgm:cxn modelId="{9D1F640E-5B27-45B7-BCB8-77F8E5C21B43}" type="presParOf" srcId="{5D60156C-D17F-4424-AFE8-055746681C1D}" destId="{DD07E426-7A9E-42E1-998F-D668A2296FBC}" srcOrd="8" destOrd="0" presId="urn:microsoft.com/office/officeart/2005/8/layout/list1"/>
    <dgm:cxn modelId="{38F84816-2367-49E9-ABD8-24A00C9B0B8B}" type="presParOf" srcId="{DD07E426-7A9E-42E1-998F-D668A2296FBC}" destId="{9074BF75-31F1-4B54-ACB8-AD75E4F23A2C}" srcOrd="0" destOrd="0" presId="urn:microsoft.com/office/officeart/2005/8/layout/list1"/>
    <dgm:cxn modelId="{B2F5085D-C180-4B79-AED2-492D1E91C385}" type="presParOf" srcId="{DD07E426-7A9E-42E1-998F-D668A2296FBC}" destId="{9F493294-EEE2-46E6-9DEE-2F756C2A96DA}" srcOrd="1" destOrd="0" presId="urn:microsoft.com/office/officeart/2005/8/layout/list1"/>
    <dgm:cxn modelId="{19798CCD-A88B-4430-8A01-E850C991F0B0}" type="presParOf" srcId="{5D60156C-D17F-4424-AFE8-055746681C1D}" destId="{3FA094B5-9EDE-405E-8653-4EDC5BE62E18}" srcOrd="9" destOrd="0" presId="urn:microsoft.com/office/officeart/2005/8/layout/list1"/>
    <dgm:cxn modelId="{C63729D4-DCCC-4BBE-804D-C588298807FE}" type="presParOf" srcId="{5D60156C-D17F-4424-AFE8-055746681C1D}" destId="{8DB3FA01-2388-459A-968F-F6700FCE70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DCBBB-DE7D-46CE-855F-EC0A7331792A}">
      <dsp:nvSpPr>
        <dsp:cNvPr id="0" name=""/>
        <dsp:cNvSpPr/>
      </dsp:nvSpPr>
      <dsp:spPr>
        <a:xfrm>
          <a:off x="0" y="38428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5A024-B067-4A8A-B65D-79733CCF5EB1}">
      <dsp:nvSpPr>
        <dsp:cNvPr id="0" name=""/>
        <dsp:cNvSpPr/>
      </dsp:nvSpPr>
      <dsp:spPr>
        <a:xfrm>
          <a:off x="514588" y="3004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International Seminar:04</a:t>
          </a:r>
          <a:endParaRPr lang="en-IN" sz="2400" kern="1200" dirty="0"/>
        </a:p>
      </dsp:txBody>
      <dsp:txXfrm>
        <a:off x="514588" y="30043"/>
        <a:ext cx="7204233" cy="708479"/>
      </dsp:txXfrm>
    </dsp:sp>
    <dsp:sp modelId="{DC4A93F4-7860-4C1A-9E4A-7AE76D73843F}">
      <dsp:nvSpPr>
        <dsp:cNvPr id="0" name=""/>
        <dsp:cNvSpPr/>
      </dsp:nvSpPr>
      <dsp:spPr>
        <a:xfrm>
          <a:off x="0" y="147292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FE90-A21B-4059-AAD7-1EB3C0513BF0}">
      <dsp:nvSpPr>
        <dsp:cNvPr id="0" name=""/>
        <dsp:cNvSpPr/>
      </dsp:nvSpPr>
      <dsp:spPr>
        <a:xfrm>
          <a:off x="514588" y="111868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National Seminar:08</a:t>
          </a:r>
          <a:endParaRPr lang="en-IN" sz="2400" kern="1200" dirty="0"/>
        </a:p>
      </dsp:txBody>
      <dsp:txXfrm>
        <a:off x="514588" y="1118683"/>
        <a:ext cx="7204233" cy="708479"/>
      </dsp:txXfrm>
    </dsp:sp>
    <dsp:sp modelId="{67699347-4E16-4F0A-8520-F82527A854DC}">
      <dsp:nvSpPr>
        <dsp:cNvPr id="0" name=""/>
        <dsp:cNvSpPr/>
      </dsp:nvSpPr>
      <dsp:spPr>
        <a:xfrm>
          <a:off x="0" y="256156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779C-4D42-4182-991B-92831C9CCDE7}">
      <dsp:nvSpPr>
        <dsp:cNvPr id="0" name=""/>
        <dsp:cNvSpPr/>
      </dsp:nvSpPr>
      <dsp:spPr>
        <a:xfrm>
          <a:off x="514588" y="220732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Regional Seminar:01</a:t>
          </a:r>
          <a:endParaRPr lang="en-IN" sz="2400" kern="1200" dirty="0"/>
        </a:p>
      </dsp:txBody>
      <dsp:txXfrm>
        <a:off x="514588" y="2207323"/>
        <a:ext cx="7204233" cy="708479"/>
      </dsp:txXfrm>
    </dsp:sp>
    <dsp:sp modelId="{E4212B54-6DFA-42C3-BC95-4B3680101F98}">
      <dsp:nvSpPr>
        <dsp:cNvPr id="0" name=""/>
        <dsp:cNvSpPr/>
      </dsp:nvSpPr>
      <dsp:spPr>
        <a:xfrm>
          <a:off x="0" y="365020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715C9-563C-42E1-A0E9-175CD29A6535}">
      <dsp:nvSpPr>
        <dsp:cNvPr id="0" name=""/>
        <dsp:cNvSpPr/>
      </dsp:nvSpPr>
      <dsp:spPr>
        <a:xfrm>
          <a:off x="514588" y="329596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Workshop:01</a:t>
          </a:r>
          <a:endParaRPr lang="en-IN" sz="2400" kern="1200" dirty="0"/>
        </a:p>
      </dsp:txBody>
      <dsp:txXfrm>
        <a:off x="514588" y="3295963"/>
        <a:ext cx="7204233" cy="708479"/>
      </dsp:txXfrm>
    </dsp:sp>
    <dsp:sp modelId="{89D88D6E-424D-43F3-AD78-ABF15CD411CD}">
      <dsp:nvSpPr>
        <dsp:cNvPr id="0" name=""/>
        <dsp:cNvSpPr/>
      </dsp:nvSpPr>
      <dsp:spPr>
        <a:xfrm>
          <a:off x="0" y="473884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288A-3440-40AF-8E6E-3E0C5FA6A13C}">
      <dsp:nvSpPr>
        <dsp:cNvPr id="0" name=""/>
        <dsp:cNvSpPr/>
      </dsp:nvSpPr>
      <dsp:spPr>
        <a:xfrm>
          <a:off x="514588" y="438460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Training:01</a:t>
          </a:r>
          <a:endParaRPr lang="en-IN" sz="2400" kern="1200" dirty="0"/>
        </a:p>
      </dsp:txBody>
      <dsp:txXfrm>
        <a:off x="514588" y="4384603"/>
        <a:ext cx="7204233" cy="708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DCBBB-DE7D-46CE-855F-EC0A7331792A}">
      <dsp:nvSpPr>
        <dsp:cNvPr id="0" name=""/>
        <dsp:cNvSpPr/>
      </dsp:nvSpPr>
      <dsp:spPr>
        <a:xfrm>
          <a:off x="0" y="38428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5A024-B067-4A8A-B65D-79733CCF5EB1}">
      <dsp:nvSpPr>
        <dsp:cNvPr id="0" name=""/>
        <dsp:cNvSpPr/>
      </dsp:nvSpPr>
      <dsp:spPr>
        <a:xfrm>
          <a:off x="514588" y="3004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International Seminar:04</a:t>
          </a:r>
          <a:endParaRPr lang="en-IN" sz="2400" kern="1200" dirty="0"/>
        </a:p>
      </dsp:txBody>
      <dsp:txXfrm>
        <a:off x="514588" y="30043"/>
        <a:ext cx="7204233" cy="708479"/>
      </dsp:txXfrm>
    </dsp:sp>
    <dsp:sp modelId="{DC4A93F4-7860-4C1A-9E4A-7AE76D73843F}">
      <dsp:nvSpPr>
        <dsp:cNvPr id="0" name=""/>
        <dsp:cNvSpPr/>
      </dsp:nvSpPr>
      <dsp:spPr>
        <a:xfrm>
          <a:off x="0" y="147292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FE90-A21B-4059-AAD7-1EB3C0513BF0}">
      <dsp:nvSpPr>
        <dsp:cNvPr id="0" name=""/>
        <dsp:cNvSpPr/>
      </dsp:nvSpPr>
      <dsp:spPr>
        <a:xfrm>
          <a:off x="514588" y="111868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National Seminar:07</a:t>
          </a:r>
          <a:endParaRPr lang="en-IN" sz="2400" kern="1200" dirty="0"/>
        </a:p>
      </dsp:txBody>
      <dsp:txXfrm>
        <a:off x="514588" y="1118683"/>
        <a:ext cx="7204233" cy="708479"/>
      </dsp:txXfrm>
    </dsp:sp>
    <dsp:sp modelId="{67699347-4E16-4F0A-8520-F82527A854DC}">
      <dsp:nvSpPr>
        <dsp:cNvPr id="0" name=""/>
        <dsp:cNvSpPr/>
      </dsp:nvSpPr>
      <dsp:spPr>
        <a:xfrm>
          <a:off x="0" y="256156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779C-4D42-4182-991B-92831C9CCDE7}">
      <dsp:nvSpPr>
        <dsp:cNvPr id="0" name=""/>
        <dsp:cNvSpPr/>
      </dsp:nvSpPr>
      <dsp:spPr>
        <a:xfrm>
          <a:off x="514588" y="220732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Refresher course: 01</a:t>
          </a:r>
          <a:endParaRPr lang="en-IN" sz="2400" kern="1200" dirty="0"/>
        </a:p>
      </dsp:txBody>
      <dsp:txXfrm>
        <a:off x="514588" y="2207323"/>
        <a:ext cx="7204233" cy="708479"/>
      </dsp:txXfrm>
    </dsp:sp>
    <dsp:sp modelId="{E4212B54-6DFA-42C3-BC95-4B3680101F98}">
      <dsp:nvSpPr>
        <dsp:cNvPr id="0" name=""/>
        <dsp:cNvSpPr/>
      </dsp:nvSpPr>
      <dsp:spPr>
        <a:xfrm>
          <a:off x="0" y="365020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715C9-563C-42E1-A0E9-175CD29A6535}">
      <dsp:nvSpPr>
        <dsp:cNvPr id="0" name=""/>
        <dsp:cNvSpPr/>
      </dsp:nvSpPr>
      <dsp:spPr>
        <a:xfrm>
          <a:off x="514588" y="329596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Workshop:03</a:t>
          </a:r>
          <a:endParaRPr lang="en-IN" sz="2400" kern="1200" dirty="0"/>
        </a:p>
      </dsp:txBody>
      <dsp:txXfrm>
        <a:off x="514588" y="3295963"/>
        <a:ext cx="7204233" cy="708479"/>
      </dsp:txXfrm>
    </dsp:sp>
    <dsp:sp modelId="{89D88D6E-424D-43F3-AD78-ABF15CD411CD}">
      <dsp:nvSpPr>
        <dsp:cNvPr id="0" name=""/>
        <dsp:cNvSpPr/>
      </dsp:nvSpPr>
      <dsp:spPr>
        <a:xfrm>
          <a:off x="0" y="4738843"/>
          <a:ext cx="102917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B288A-3440-40AF-8E6E-3E0C5FA6A13C}">
      <dsp:nvSpPr>
        <dsp:cNvPr id="0" name=""/>
        <dsp:cNvSpPr/>
      </dsp:nvSpPr>
      <dsp:spPr>
        <a:xfrm>
          <a:off x="514588" y="4384603"/>
          <a:ext cx="7204233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03" tIns="0" rIns="2723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Training:02</a:t>
          </a:r>
          <a:endParaRPr lang="en-IN" sz="2400" kern="1200" dirty="0"/>
        </a:p>
      </dsp:txBody>
      <dsp:txXfrm>
        <a:off x="514588" y="4384603"/>
        <a:ext cx="7204233" cy="708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D3498-71AB-4115-ABEC-418B8ABD5234}">
      <dsp:nvSpPr>
        <dsp:cNvPr id="0" name=""/>
        <dsp:cNvSpPr/>
      </dsp:nvSpPr>
      <dsp:spPr>
        <a:xfrm>
          <a:off x="0" y="371897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07236-E8FA-4AAC-9D65-69B8F80A8560}">
      <dsp:nvSpPr>
        <dsp:cNvPr id="0" name=""/>
        <dsp:cNvSpPr/>
      </dsp:nvSpPr>
      <dsp:spPr>
        <a:xfrm>
          <a:off x="491218" y="91457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CLASS ROOM LECTURES</a:t>
          </a:r>
          <a:endParaRPr lang="en-IN" sz="1400" b="1" kern="1200" dirty="0">
            <a:solidFill>
              <a:srgbClr val="8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91218" y="91457"/>
        <a:ext cx="6877056" cy="560880"/>
      </dsp:txXfrm>
    </dsp:sp>
    <dsp:sp modelId="{DC2CD0CC-3523-4CFE-B167-E6A27278AA5F}">
      <dsp:nvSpPr>
        <dsp:cNvPr id="0" name=""/>
        <dsp:cNvSpPr/>
      </dsp:nvSpPr>
      <dsp:spPr>
        <a:xfrm>
          <a:off x="0" y="1233738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B598A-DDC6-4358-A9F6-1D40DA78A0C7}">
      <dsp:nvSpPr>
        <dsp:cNvPr id="0" name=""/>
        <dsp:cNvSpPr/>
      </dsp:nvSpPr>
      <dsp:spPr>
        <a:xfrm>
          <a:off x="491218" y="953297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TUTORIAL CLASSES</a:t>
          </a:r>
        </a:p>
      </dsp:txBody>
      <dsp:txXfrm>
        <a:off x="491218" y="953297"/>
        <a:ext cx="6877056" cy="560880"/>
      </dsp:txXfrm>
    </dsp:sp>
    <dsp:sp modelId="{ED0664AB-4FAD-4C78-A9DF-454804761A9F}">
      <dsp:nvSpPr>
        <dsp:cNvPr id="0" name=""/>
        <dsp:cNvSpPr/>
      </dsp:nvSpPr>
      <dsp:spPr>
        <a:xfrm>
          <a:off x="0" y="2095578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6D28-7E38-4440-85DC-D256722A50CC}">
      <dsp:nvSpPr>
        <dsp:cNvPr id="0" name=""/>
        <dsp:cNvSpPr/>
      </dsp:nvSpPr>
      <dsp:spPr>
        <a:xfrm>
          <a:off x="491218" y="1815138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LIBRARY CLASSES	</a:t>
          </a:r>
        </a:p>
      </dsp:txBody>
      <dsp:txXfrm>
        <a:off x="491218" y="1815138"/>
        <a:ext cx="6877056" cy="560880"/>
      </dsp:txXfrm>
    </dsp:sp>
    <dsp:sp modelId="{C860FF35-DC8C-4839-8817-07BF17BDF67C}">
      <dsp:nvSpPr>
        <dsp:cNvPr id="0" name=""/>
        <dsp:cNvSpPr/>
      </dsp:nvSpPr>
      <dsp:spPr>
        <a:xfrm>
          <a:off x="0" y="2957418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E36D1-FE24-4EB2-8F60-C81D4A6197AF}">
      <dsp:nvSpPr>
        <dsp:cNvPr id="0" name=""/>
        <dsp:cNvSpPr/>
      </dsp:nvSpPr>
      <dsp:spPr>
        <a:xfrm>
          <a:off x="491218" y="2676978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INTERACTIVE SESSIONS</a:t>
          </a:r>
        </a:p>
      </dsp:txBody>
      <dsp:txXfrm>
        <a:off x="491218" y="2676978"/>
        <a:ext cx="6877056" cy="560880"/>
      </dsp:txXfrm>
    </dsp:sp>
    <dsp:sp modelId="{A7B6C6B4-3E3A-4599-BA1F-8B9505A6A005}">
      <dsp:nvSpPr>
        <dsp:cNvPr id="0" name=""/>
        <dsp:cNvSpPr/>
      </dsp:nvSpPr>
      <dsp:spPr>
        <a:xfrm>
          <a:off x="0" y="3819257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5CAD8-6287-4198-8F7D-EE85EEFD1348}">
      <dsp:nvSpPr>
        <dsp:cNvPr id="0" name=""/>
        <dsp:cNvSpPr/>
      </dsp:nvSpPr>
      <dsp:spPr>
        <a:xfrm>
          <a:off x="491218" y="3538817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SEMINARS</a:t>
          </a:r>
        </a:p>
      </dsp:txBody>
      <dsp:txXfrm>
        <a:off x="491218" y="3538817"/>
        <a:ext cx="6877056" cy="560880"/>
      </dsp:txXfrm>
    </dsp:sp>
    <dsp:sp modelId="{9B7190DF-D1E3-427D-A65B-FA370C1C6CF4}">
      <dsp:nvSpPr>
        <dsp:cNvPr id="0" name=""/>
        <dsp:cNvSpPr/>
      </dsp:nvSpPr>
      <dsp:spPr>
        <a:xfrm>
          <a:off x="0" y="4681097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1C2FB-0366-40AE-842A-1D87A4118AAA}">
      <dsp:nvSpPr>
        <dsp:cNvPr id="0" name=""/>
        <dsp:cNvSpPr/>
      </dsp:nvSpPr>
      <dsp:spPr>
        <a:xfrm>
          <a:off x="491218" y="4400657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PROJECT WORKS</a:t>
          </a:r>
        </a:p>
      </dsp:txBody>
      <dsp:txXfrm>
        <a:off x="491218" y="4400657"/>
        <a:ext cx="6877056" cy="560880"/>
      </dsp:txXfrm>
    </dsp:sp>
    <dsp:sp modelId="{9F37E416-1024-4BAB-A105-C8D2D083E292}">
      <dsp:nvSpPr>
        <dsp:cNvPr id="0" name=""/>
        <dsp:cNvSpPr/>
      </dsp:nvSpPr>
      <dsp:spPr>
        <a:xfrm>
          <a:off x="0" y="5542938"/>
          <a:ext cx="98243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F448C-8CB6-4399-8102-5F59415246D1}">
      <dsp:nvSpPr>
        <dsp:cNvPr id="0" name=""/>
        <dsp:cNvSpPr/>
      </dsp:nvSpPr>
      <dsp:spPr>
        <a:xfrm>
          <a:off x="491218" y="5262497"/>
          <a:ext cx="687705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9936" tIns="0" rIns="2599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EDUCATIONAL EXCURSIONS</a:t>
          </a:r>
        </a:p>
      </dsp:txBody>
      <dsp:txXfrm>
        <a:off x="491218" y="5262497"/>
        <a:ext cx="6877056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B2600-3331-4AEF-BEAB-26A1A72209BF}">
      <dsp:nvSpPr>
        <dsp:cNvPr id="0" name=""/>
        <dsp:cNvSpPr/>
      </dsp:nvSpPr>
      <dsp:spPr>
        <a:xfrm>
          <a:off x="0" y="34089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215F-5969-43A5-9E33-54660D495E59}">
      <dsp:nvSpPr>
        <dsp:cNvPr id="0" name=""/>
        <dsp:cNvSpPr/>
      </dsp:nvSpPr>
      <dsp:spPr>
        <a:xfrm>
          <a:off x="420052" y="8997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1. INDUCTION CLASS</a:t>
          </a:r>
          <a:endParaRPr lang="en-IN" sz="1700" kern="1200" dirty="0"/>
        </a:p>
      </dsp:txBody>
      <dsp:txXfrm>
        <a:off x="420052" y="89971"/>
        <a:ext cx="5880735" cy="501840"/>
      </dsp:txXfrm>
    </dsp:sp>
    <dsp:sp modelId="{2F37DF83-10F3-4349-9AF6-3B42474683DF}">
      <dsp:nvSpPr>
        <dsp:cNvPr id="0" name=""/>
        <dsp:cNvSpPr/>
      </dsp:nvSpPr>
      <dsp:spPr>
        <a:xfrm>
          <a:off x="0" y="111201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67A9-3D02-4DF5-80F9-9965A44DE64C}">
      <dsp:nvSpPr>
        <dsp:cNvPr id="0" name=""/>
        <dsp:cNvSpPr/>
      </dsp:nvSpPr>
      <dsp:spPr>
        <a:xfrm>
          <a:off x="420052" y="86109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2. STUDENT SEMINAR</a:t>
          </a:r>
          <a:endParaRPr lang="en-IN" sz="1700" kern="1200" dirty="0"/>
        </a:p>
      </dsp:txBody>
      <dsp:txXfrm>
        <a:off x="420052" y="861091"/>
        <a:ext cx="5880735" cy="501840"/>
      </dsp:txXfrm>
    </dsp:sp>
    <dsp:sp modelId="{8DB3FA01-2388-459A-968F-F6700FCE70BD}">
      <dsp:nvSpPr>
        <dsp:cNvPr id="0" name=""/>
        <dsp:cNvSpPr/>
      </dsp:nvSpPr>
      <dsp:spPr>
        <a:xfrm>
          <a:off x="0" y="188313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3294-EEE2-46E6-9DEE-2F756C2A96DA}">
      <dsp:nvSpPr>
        <dsp:cNvPr id="0" name=""/>
        <dsp:cNvSpPr/>
      </dsp:nvSpPr>
      <dsp:spPr>
        <a:xfrm>
          <a:off x="420052" y="163221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3. GROUP DISCUSSION </a:t>
          </a:r>
          <a:endParaRPr lang="en-IN" sz="1700" kern="1200" dirty="0"/>
        </a:p>
      </dsp:txBody>
      <dsp:txXfrm>
        <a:off x="420052" y="1632211"/>
        <a:ext cx="5880735" cy="501840"/>
      </dsp:txXfrm>
    </dsp:sp>
    <dsp:sp modelId="{403B5A5D-F225-4966-9E13-EFAE618E5F76}">
      <dsp:nvSpPr>
        <dsp:cNvPr id="0" name=""/>
        <dsp:cNvSpPr/>
      </dsp:nvSpPr>
      <dsp:spPr>
        <a:xfrm>
          <a:off x="0" y="265425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67614-DFD7-4DFB-8912-EA91BBE88E57}">
      <dsp:nvSpPr>
        <dsp:cNvPr id="0" name=""/>
        <dsp:cNvSpPr/>
      </dsp:nvSpPr>
      <dsp:spPr>
        <a:xfrm>
          <a:off x="420052" y="240333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4. DEBATE </a:t>
          </a:r>
          <a:endParaRPr lang="en-IN" sz="1700" kern="1200" dirty="0"/>
        </a:p>
      </dsp:txBody>
      <dsp:txXfrm>
        <a:off x="420052" y="2403331"/>
        <a:ext cx="5880735" cy="501840"/>
      </dsp:txXfrm>
    </dsp:sp>
    <dsp:sp modelId="{11E3D349-88EA-4139-BC49-A403AE94296C}">
      <dsp:nvSpPr>
        <dsp:cNvPr id="0" name=""/>
        <dsp:cNvSpPr/>
      </dsp:nvSpPr>
      <dsp:spPr>
        <a:xfrm>
          <a:off x="0" y="342537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88526-82E3-480A-81BF-AFA403625EB9}">
      <dsp:nvSpPr>
        <dsp:cNvPr id="0" name=""/>
        <dsp:cNvSpPr/>
      </dsp:nvSpPr>
      <dsp:spPr>
        <a:xfrm>
          <a:off x="420052" y="3174451"/>
          <a:ext cx="5880735" cy="50184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5. POSTER PRESENTATION</a:t>
          </a:r>
          <a:endParaRPr lang="en-IN" sz="1700" kern="1200" dirty="0"/>
        </a:p>
      </dsp:txBody>
      <dsp:txXfrm>
        <a:off x="420052" y="3174451"/>
        <a:ext cx="5880735" cy="501840"/>
      </dsp:txXfrm>
    </dsp:sp>
    <dsp:sp modelId="{0FECEC34-67F3-4714-B13C-3FD9C2A847ED}">
      <dsp:nvSpPr>
        <dsp:cNvPr id="0" name=""/>
        <dsp:cNvSpPr/>
      </dsp:nvSpPr>
      <dsp:spPr>
        <a:xfrm>
          <a:off x="0" y="419649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4C591-B2E8-48FD-906E-0273B3AD90F7}">
      <dsp:nvSpPr>
        <dsp:cNvPr id="0" name=""/>
        <dsp:cNvSpPr/>
      </dsp:nvSpPr>
      <dsp:spPr>
        <a:xfrm>
          <a:off x="420052" y="394557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6. QUESTION ANSWER SESSION</a:t>
          </a:r>
          <a:endParaRPr lang="en-IN" sz="1700" kern="1200" dirty="0"/>
        </a:p>
      </dsp:txBody>
      <dsp:txXfrm>
        <a:off x="420052" y="3945571"/>
        <a:ext cx="5880735" cy="501840"/>
      </dsp:txXfrm>
    </dsp:sp>
    <dsp:sp modelId="{D0BDB3BA-992D-45F6-A56F-9F8CFABF2E81}">
      <dsp:nvSpPr>
        <dsp:cNvPr id="0" name=""/>
        <dsp:cNvSpPr/>
      </dsp:nvSpPr>
      <dsp:spPr>
        <a:xfrm>
          <a:off x="0" y="4967611"/>
          <a:ext cx="8401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E1064-3C89-492A-8E0F-A668FAB1C259}">
      <dsp:nvSpPr>
        <dsp:cNvPr id="0" name=""/>
        <dsp:cNvSpPr/>
      </dsp:nvSpPr>
      <dsp:spPr>
        <a:xfrm>
          <a:off x="420052" y="4716691"/>
          <a:ext cx="5880735" cy="5018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7. PARENT  TEACHER MEET</a:t>
          </a:r>
          <a:endParaRPr lang="en-IN" sz="1700" kern="1200" dirty="0"/>
        </a:p>
      </dsp:txBody>
      <dsp:txXfrm>
        <a:off x="420052" y="4716691"/>
        <a:ext cx="5880735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E29661-7694-4E42-A685-4DB2E2B9FB4A}">
      <dsp:nvSpPr>
        <dsp:cNvPr id="0" name=""/>
        <dsp:cNvSpPr/>
      </dsp:nvSpPr>
      <dsp:spPr>
        <a:xfrm rot="10800000">
          <a:off x="2828706" y="169168"/>
          <a:ext cx="7499604" cy="12894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61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Library Facility </a:t>
          </a:r>
          <a:endParaRPr lang="en-IN" sz="3200" b="1" kern="1200" dirty="0"/>
        </a:p>
      </dsp:txBody>
      <dsp:txXfrm rot="10800000">
        <a:off x="2828706" y="169168"/>
        <a:ext cx="7499604" cy="1289462"/>
      </dsp:txXfrm>
    </dsp:sp>
    <dsp:sp modelId="{A71456D1-6769-442E-9106-FEA389C5B455}">
      <dsp:nvSpPr>
        <dsp:cNvPr id="0" name=""/>
        <dsp:cNvSpPr/>
      </dsp:nvSpPr>
      <dsp:spPr>
        <a:xfrm>
          <a:off x="0" y="0"/>
          <a:ext cx="3758834" cy="16245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D8CD4-29FD-4AF0-A6DD-4C7B8007254C}">
      <dsp:nvSpPr>
        <dsp:cNvPr id="0" name=""/>
        <dsp:cNvSpPr/>
      </dsp:nvSpPr>
      <dsp:spPr>
        <a:xfrm rot="10800000">
          <a:off x="2748853" y="2290447"/>
          <a:ext cx="7499604" cy="12894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61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b="1" kern="1200" dirty="0" smtClean="0"/>
            <a:t>Smart Classroom</a:t>
          </a:r>
          <a:endParaRPr lang="en-IN" sz="3200" b="1" kern="1200" dirty="0"/>
        </a:p>
      </dsp:txBody>
      <dsp:txXfrm rot="10800000">
        <a:off x="2748853" y="2290447"/>
        <a:ext cx="7499604" cy="1289462"/>
      </dsp:txXfrm>
    </dsp:sp>
    <dsp:sp modelId="{47D19B97-3566-4A33-8831-C03C916B6B86}">
      <dsp:nvSpPr>
        <dsp:cNvPr id="0" name=""/>
        <dsp:cNvSpPr/>
      </dsp:nvSpPr>
      <dsp:spPr>
        <a:xfrm>
          <a:off x="0" y="2077092"/>
          <a:ext cx="3439422" cy="18481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9DC90-3837-449F-971E-4F7E39409698}">
      <dsp:nvSpPr>
        <dsp:cNvPr id="0" name=""/>
        <dsp:cNvSpPr/>
      </dsp:nvSpPr>
      <dsp:spPr>
        <a:xfrm rot="10800000">
          <a:off x="2821762" y="4524547"/>
          <a:ext cx="7499604" cy="12894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61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Computer Lab Cum Conference Hall with internet</a:t>
          </a:r>
          <a:endParaRPr lang="en-IN" sz="3200" b="1" kern="1200" dirty="0"/>
        </a:p>
      </dsp:txBody>
      <dsp:txXfrm rot="10800000">
        <a:off x="2821762" y="4524547"/>
        <a:ext cx="7499604" cy="1289462"/>
      </dsp:txXfrm>
    </dsp:sp>
    <dsp:sp modelId="{58A586B4-7461-4658-AFD6-7B301B1D6454}">
      <dsp:nvSpPr>
        <dsp:cNvPr id="0" name=""/>
        <dsp:cNvSpPr/>
      </dsp:nvSpPr>
      <dsp:spPr>
        <a:xfrm>
          <a:off x="72074" y="4245763"/>
          <a:ext cx="3731059" cy="18502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B2600-3331-4AEF-BEAB-26A1A72209BF}">
      <dsp:nvSpPr>
        <dsp:cNvPr id="0" name=""/>
        <dsp:cNvSpPr/>
      </dsp:nvSpPr>
      <dsp:spPr>
        <a:xfrm>
          <a:off x="0" y="536371"/>
          <a:ext cx="84010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215F-5969-43A5-9E33-54660D495E59}">
      <dsp:nvSpPr>
        <dsp:cNvPr id="0" name=""/>
        <dsp:cNvSpPr/>
      </dsp:nvSpPr>
      <dsp:spPr>
        <a:xfrm>
          <a:off x="420052" y="196891"/>
          <a:ext cx="5880735" cy="67896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1.SINCERE STUDENTS  </a:t>
          </a:r>
          <a:endParaRPr lang="en-IN" sz="2300" kern="1200" dirty="0"/>
        </a:p>
      </dsp:txBody>
      <dsp:txXfrm>
        <a:off x="420052" y="196891"/>
        <a:ext cx="5880735" cy="678960"/>
      </dsp:txXfrm>
    </dsp:sp>
    <dsp:sp modelId="{2F37DF83-10F3-4349-9AF6-3B42474683DF}">
      <dsp:nvSpPr>
        <dsp:cNvPr id="0" name=""/>
        <dsp:cNvSpPr/>
      </dsp:nvSpPr>
      <dsp:spPr>
        <a:xfrm>
          <a:off x="0" y="1579651"/>
          <a:ext cx="84010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67A9-3D02-4DF5-80F9-9965A44DE64C}">
      <dsp:nvSpPr>
        <dsp:cNvPr id="0" name=""/>
        <dsp:cNvSpPr/>
      </dsp:nvSpPr>
      <dsp:spPr>
        <a:xfrm>
          <a:off x="420052" y="1240171"/>
          <a:ext cx="5880735" cy="67896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2.COMMITTED FACULTY   </a:t>
          </a:r>
          <a:endParaRPr lang="en-IN" sz="2300" kern="1200" dirty="0"/>
        </a:p>
      </dsp:txBody>
      <dsp:txXfrm>
        <a:off x="420052" y="1240171"/>
        <a:ext cx="5880735" cy="678960"/>
      </dsp:txXfrm>
    </dsp:sp>
    <dsp:sp modelId="{8DB3FA01-2388-459A-968F-F6700FCE70BD}">
      <dsp:nvSpPr>
        <dsp:cNvPr id="0" name=""/>
        <dsp:cNvSpPr/>
      </dsp:nvSpPr>
      <dsp:spPr>
        <a:xfrm>
          <a:off x="0" y="2622931"/>
          <a:ext cx="84010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3294-EEE2-46E6-9DEE-2F756C2A96DA}">
      <dsp:nvSpPr>
        <dsp:cNvPr id="0" name=""/>
        <dsp:cNvSpPr/>
      </dsp:nvSpPr>
      <dsp:spPr>
        <a:xfrm>
          <a:off x="420052" y="2283451"/>
          <a:ext cx="5880735" cy="67896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3. DEDICATED STAFF MEMBERS</a:t>
          </a:r>
          <a:endParaRPr lang="en-IN" sz="2300" kern="1200" dirty="0"/>
        </a:p>
      </dsp:txBody>
      <dsp:txXfrm>
        <a:off x="420052" y="2283451"/>
        <a:ext cx="5880735" cy="678960"/>
      </dsp:txXfrm>
    </dsp:sp>
    <dsp:sp modelId="{403B5A5D-F225-4966-9E13-EFAE618E5F76}">
      <dsp:nvSpPr>
        <dsp:cNvPr id="0" name=""/>
        <dsp:cNvSpPr/>
      </dsp:nvSpPr>
      <dsp:spPr>
        <a:xfrm>
          <a:off x="0" y="3666211"/>
          <a:ext cx="84010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67614-DFD7-4DFB-8912-EA91BBE88E57}">
      <dsp:nvSpPr>
        <dsp:cNvPr id="0" name=""/>
        <dsp:cNvSpPr/>
      </dsp:nvSpPr>
      <dsp:spPr>
        <a:xfrm>
          <a:off x="420052" y="3326731"/>
          <a:ext cx="5880735" cy="67896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4. EQUAL OPPORTUNITY  </a:t>
          </a:r>
          <a:endParaRPr lang="en-IN" sz="2300" kern="1200" dirty="0"/>
        </a:p>
      </dsp:txBody>
      <dsp:txXfrm>
        <a:off x="420052" y="3326731"/>
        <a:ext cx="5880735" cy="678960"/>
      </dsp:txXfrm>
    </dsp:sp>
    <dsp:sp modelId="{11E3D349-88EA-4139-BC49-A403AE94296C}">
      <dsp:nvSpPr>
        <dsp:cNvPr id="0" name=""/>
        <dsp:cNvSpPr/>
      </dsp:nvSpPr>
      <dsp:spPr>
        <a:xfrm>
          <a:off x="0" y="4709491"/>
          <a:ext cx="84010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88526-82E3-480A-81BF-AFA403625EB9}">
      <dsp:nvSpPr>
        <dsp:cNvPr id="0" name=""/>
        <dsp:cNvSpPr/>
      </dsp:nvSpPr>
      <dsp:spPr>
        <a:xfrm>
          <a:off x="420052" y="4370011"/>
          <a:ext cx="5880735" cy="67896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5. SUPPORTIVE ADMINISTRATION  </a:t>
          </a:r>
          <a:endParaRPr lang="en-IN" sz="2300" kern="1200" dirty="0"/>
        </a:p>
      </dsp:txBody>
      <dsp:txXfrm>
        <a:off x="420052" y="4370011"/>
        <a:ext cx="5880735" cy="678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B2600-3331-4AEF-BEAB-26A1A72209BF}">
      <dsp:nvSpPr>
        <dsp:cNvPr id="0" name=""/>
        <dsp:cNvSpPr/>
      </dsp:nvSpPr>
      <dsp:spPr>
        <a:xfrm>
          <a:off x="0" y="891057"/>
          <a:ext cx="84010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215F-5969-43A5-9E33-54660D495E59}">
      <dsp:nvSpPr>
        <dsp:cNvPr id="0" name=""/>
        <dsp:cNvSpPr/>
      </dsp:nvSpPr>
      <dsp:spPr>
        <a:xfrm>
          <a:off x="420052" y="393128"/>
          <a:ext cx="6404590" cy="734089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1.NO POST GRADUATE DEGREE  </a:t>
          </a:r>
          <a:endParaRPr lang="en-IN" sz="1600" b="1" kern="1200" dirty="0"/>
        </a:p>
      </dsp:txBody>
      <dsp:txXfrm>
        <a:off x="420052" y="393128"/>
        <a:ext cx="6404590" cy="734089"/>
      </dsp:txXfrm>
    </dsp:sp>
    <dsp:sp modelId="{2F37DF83-10F3-4349-9AF6-3B42474683DF}">
      <dsp:nvSpPr>
        <dsp:cNvPr id="0" name=""/>
        <dsp:cNvSpPr/>
      </dsp:nvSpPr>
      <dsp:spPr>
        <a:xfrm>
          <a:off x="0" y="1860142"/>
          <a:ext cx="84010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67A9-3D02-4DF5-80F9-9965A44DE64C}">
      <dsp:nvSpPr>
        <dsp:cNvPr id="0" name=""/>
        <dsp:cNvSpPr/>
      </dsp:nvSpPr>
      <dsp:spPr>
        <a:xfrm>
          <a:off x="420052" y="1380657"/>
          <a:ext cx="6337962" cy="715645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2.LIMITED MARKET FOR RECUITING STUDENT   </a:t>
          </a:r>
          <a:endParaRPr lang="en-IN" sz="1600" b="1" kern="1200" dirty="0"/>
        </a:p>
      </dsp:txBody>
      <dsp:txXfrm>
        <a:off x="420052" y="1380657"/>
        <a:ext cx="6337962" cy="715645"/>
      </dsp:txXfrm>
    </dsp:sp>
    <dsp:sp modelId="{8DB3FA01-2388-459A-968F-F6700FCE70BD}">
      <dsp:nvSpPr>
        <dsp:cNvPr id="0" name=""/>
        <dsp:cNvSpPr/>
      </dsp:nvSpPr>
      <dsp:spPr>
        <a:xfrm>
          <a:off x="0" y="2820003"/>
          <a:ext cx="84010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3294-EEE2-46E6-9DEE-2F756C2A96DA}">
      <dsp:nvSpPr>
        <dsp:cNvPr id="0" name=""/>
        <dsp:cNvSpPr/>
      </dsp:nvSpPr>
      <dsp:spPr>
        <a:xfrm>
          <a:off x="420052" y="2349742"/>
          <a:ext cx="6337903" cy="70642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3. LACK OF PRACTICES FOR STUDENTS </a:t>
          </a:r>
          <a:endParaRPr lang="en-IN" sz="1600" b="1" kern="1200" dirty="0"/>
        </a:p>
      </dsp:txBody>
      <dsp:txXfrm>
        <a:off x="420052" y="2349742"/>
        <a:ext cx="6337903" cy="706420"/>
      </dsp:txXfrm>
    </dsp:sp>
    <dsp:sp modelId="{8395572E-F927-4600-8607-D4C9D1766395}">
      <dsp:nvSpPr>
        <dsp:cNvPr id="0" name=""/>
        <dsp:cNvSpPr/>
      </dsp:nvSpPr>
      <dsp:spPr>
        <a:xfrm>
          <a:off x="0" y="3781257"/>
          <a:ext cx="84010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57C6A-059C-40BA-B6CC-8901FA7E1844}">
      <dsp:nvSpPr>
        <dsp:cNvPr id="0" name=""/>
        <dsp:cNvSpPr/>
      </dsp:nvSpPr>
      <dsp:spPr>
        <a:xfrm>
          <a:off x="466724" y="3345150"/>
          <a:ext cx="6252221" cy="707814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4. LACK OF SCOPE FOR RESEACRH</a:t>
          </a:r>
          <a:endParaRPr lang="en-IN" sz="1600" b="1" kern="1200" dirty="0"/>
        </a:p>
      </dsp:txBody>
      <dsp:txXfrm>
        <a:off x="466724" y="3345150"/>
        <a:ext cx="6252221" cy="707814"/>
      </dsp:txXfrm>
    </dsp:sp>
    <dsp:sp modelId="{7B756725-B651-43E7-AE01-70307402E6CD}">
      <dsp:nvSpPr>
        <dsp:cNvPr id="0" name=""/>
        <dsp:cNvSpPr/>
      </dsp:nvSpPr>
      <dsp:spPr>
        <a:xfrm>
          <a:off x="0" y="4689654"/>
          <a:ext cx="84010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CD04D-006E-4FB1-BD6A-DDF500F4500F}">
      <dsp:nvSpPr>
        <dsp:cNvPr id="0" name=""/>
        <dsp:cNvSpPr/>
      </dsp:nvSpPr>
      <dsp:spPr>
        <a:xfrm>
          <a:off x="420052" y="4270857"/>
          <a:ext cx="6337962" cy="654956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5. LACK OF STAFF</a:t>
          </a:r>
          <a:endParaRPr lang="en-IN" sz="1600" b="1" kern="1200" dirty="0"/>
        </a:p>
      </dsp:txBody>
      <dsp:txXfrm>
        <a:off x="420052" y="4270857"/>
        <a:ext cx="6337962" cy="6549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B2600-3331-4AEF-BEAB-26A1A72209BF}">
      <dsp:nvSpPr>
        <dsp:cNvPr id="0" name=""/>
        <dsp:cNvSpPr/>
      </dsp:nvSpPr>
      <dsp:spPr>
        <a:xfrm>
          <a:off x="0" y="466259"/>
          <a:ext cx="840105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215F-5969-43A5-9E33-54660D495E59}">
      <dsp:nvSpPr>
        <dsp:cNvPr id="0" name=""/>
        <dsp:cNvSpPr/>
      </dsp:nvSpPr>
      <dsp:spPr>
        <a:xfrm>
          <a:off x="420052" y="38219"/>
          <a:ext cx="7709525" cy="8560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1. LINKEAGES WITH NATIONAL PROFESSIONAL BODIES   </a:t>
          </a:r>
          <a:endParaRPr lang="en-IN" sz="1700" b="1" kern="1200" dirty="0"/>
        </a:p>
      </dsp:txBody>
      <dsp:txXfrm>
        <a:off x="420052" y="38219"/>
        <a:ext cx="7709525" cy="856080"/>
      </dsp:txXfrm>
    </dsp:sp>
    <dsp:sp modelId="{2F37DF83-10F3-4349-9AF6-3B42474683DF}">
      <dsp:nvSpPr>
        <dsp:cNvPr id="0" name=""/>
        <dsp:cNvSpPr/>
      </dsp:nvSpPr>
      <dsp:spPr>
        <a:xfrm>
          <a:off x="0" y="1781699"/>
          <a:ext cx="840105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67A9-3D02-4DF5-80F9-9965A44DE64C}">
      <dsp:nvSpPr>
        <dsp:cNvPr id="0" name=""/>
        <dsp:cNvSpPr/>
      </dsp:nvSpPr>
      <dsp:spPr>
        <a:xfrm>
          <a:off x="420052" y="1353659"/>
          <a:ext cx="7755866" cy="8560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2. LINKEAGES WITH INTERNATIONAL PROFESSIONAL BODIES   </a:t>
          </a:r>
          <a:endParaRPr lang="en-IN" sz="1700" b="1" kern="1200" dirty="0"/>
        </a:p>
      </dsp:txBody>
      <dsp:txXfrm>
        <a:off x="420052" y="1353659"/>
        <a:ext cx="7755866" cy="856080"/>
      </dsp:txXfrm>
    </dsp:sp>
    <dsp:sp modelId="{8DB3FA01-2388-459A-968F-F6700FCE70BD}">
      <dsp:nvSpPr>
        <dsp:cNvPr id="0" name=""/>
        <dsp:cNvSpPr/>
      </dsp:nvSpPr>
      <dsp:spPr>
        <a:xfrm>
          <a:off x="0" y="3097139"/>
          <a:ext cx="840105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3294-EEE2-46E6-9DEE-2F756C2A96DA}">
      <dsp:nvSpPr>
        <dsp:cNvPr id="0" name=""/>
        <dsp:cNvSpPr/>
      </dsp:nvSpPr>
      <dsp:spPr>
        <a:xfrm>
          <a:off x="420052" y="2669099"/>
          <a:ext cx="7635899" cy="8560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3. LOCATED IN INDUSTRIAL CITY </a:t>
          </a:r>
          <a:endParaRPr lang="en-IN" sz="1700" b="1" kern="1200" dirty="0"/>
        </a:p>
      </dsp:txBody>
      <dsp:txXfrm>
        <a:off x="420052" y="2669099"/>
        <a:ext cx="7635899" cy="856080"/>
      </dsp:txXfrm>
    </dsp:sp>
    <dsp:sp modelId="{403B5A5D-F225-4966-9E13-EFAE618E5F76}">
      <dsp:nvSpPr>
        <dsp:cNvPr id="0" name=""/>
        <dsp:cNvSpPr/>
      </dsp:nvSpPr>
      <dsp:spPr>
        <a:xfrm>
          <a:off x="0" y="4412579"/>
          <a:ext cx="840105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67614-DFD7-4DFB-8912-EA91BBE88E57}">
      <dsp:nvSpPr>
        <dsp:cNvPr id="0" name=""/>
        <dsp:cNvSpPr/>
      </dsp:nvSpPr>
      <dsp:spPr>
        <a:xfrm>
          <a:off x="466724" y="3962401"/>
          <a:ext cx="7557156" cy="8560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4. SPECIALIZATION IN INDUSTRIAL AND URBAN SOCIOLOGY    </a:t>
          </a:r>
          <a:endParaRPr lang="en-IN" sz="1700" b="1" kern="1200" dirty="0"/>
        </a:p>
      </dsp:txBody>
      <dsp:txXfrm>
        <a:off x="466724" y="3962401"/>
        <a:ext cx="7557156" cy="8560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B2600-3331-4AEF-BEAB-26A1A72209BF}">
      <dsp:nvSpPr>
        <dsp:cNvPr id="0" name=""/>
        <dsp:cNvSpPr/>
      </dsp:nvSpPr>
      <dsp:spPr>
        <a:xfrm>
          <a:off x="0" y="618179"/>
          <a:ext cx="840105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1215F-5969-43A5-9E33-54660D495E59}">
      <dsp:nvSpPr>
        <dsp:cNvPr id="0" name=""/>
        <dsp:cNvSpPr/>
      </dsp:nvSpPr>
      <dsp:spPr>
        <a:xfrm>
          <a:off x="420052" y="42539"/>
          <a:ext cx="7404727" cy="11512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1. HIGH COMPETITION    </a:t>
          </a:r>
          <a:endParaRPr lang="en-IN" sz="1700" b="1" kern="1200" dirty="0"/>
        </a:p>
      </dsp:txBody>
      <dsp:txXfrm>
        <a:off x="420052" y="42539"/>
        <a:ext cx="7404727" cy="1151280"/>
      </dsp:txXfrm>
    </dsp:sp>
    <dsp:sp modelId="{2F37DF83-10F3-4349-9AF6-3B42474683DF}">
      <dsp:nvSpPr>
        <dsp:cNvPr id="0" name=""/>
        <dsp:cNvSpPr/>
      </dsp:nvSpPr>
      <dsp:spPr>
        <a:xfrm>
          <a:off x="0" y="2387219"/>
          <a:ext cx="840105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67A9-3D02-4DF5-80F9-9965A44DE64C}">
      <dsp:nvSpPr>
        <dsp:cNvPr id="0" name=""/>
        <dsp:cNvSpPr/>
      </dsp:nvSpPr>
      <dsp:spPr>
        <a:xfrm>
          <a:off x="420052" y="1811579"/>
          <a:ext cx="7408079" cy="11512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2. DIFFICULTY IN UNDERSTANDING GLOBAL CULTURE    </a:t>
          </a:r>
          <a:endParaRPr lang="en-IN" sz="1700" b="1" kern="1200" dirty="0"/>
        </a:p>
      </dsp:txBody>
      <dsp:txXfrm>
        <a:off x="420052" y="1811579"/>
        <a:ext cx="7408079" cy="1151280"/>
      </dsp:txXfrm>
    </dsp:sp>
    <dsp:sp modelId="{8DB3FA01-2388-459A-968F-F6700FCE70BD}">
      <dsp:nvSpPr>
        <dsp:cNvPr id="0" name=""/>
        <dsp:cNvSpPr/>
      </dsp:nvSpPr>
      <dsp:spPr>
        <a:xfrm>
          <a:off x="0" y="4156259"/>
          <a:ext cx="840105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3294-EEE2-46E6-9DEE-2F756C2A96DA}">
      <dsp:nvSpPr>
        <dsp:cNvPr id="0" name=""/>
        <dsp:cNvSpPr/>
      </dsp:nvSpPr>
      <dsp:spPr>
        <a:xfrm>
          <a:off x="420052" y="3580619"/>
          <a:ext cx="7319045" cy="115128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 smtClean="0"/>
            <a:t>3. ECONOMIC UNCERTAINTY   </a:t>
          </a:r>
          <a:endParaRPr lang="en-IN" sz="1700" b="1" kern="1200" dirty="0"/>
        </a:p>
      </dsp:txBody>
      <dsp:txXfrm>
        <a:off x="420052" y="3580619"/>
        <a:ext cx="7319045" cy="115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C8E9-9A73-4CD6-A250-92D1073A9493}" type="datetimeFigureOut">
              <a:rPr lang="en-IN" smtClean="0"/>
              <a:pPr/>
              <a:t>10-06-2019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PJC, Andul, Howrah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B3D91-8929-48B2-8390-21C2B0D49A5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3872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8C0B-F79F-4835-8048-C4580A3DB954}" type="datetimeFigureOut">
              <a:rPr lang="en-IN" smtClean="0"/>
              <a:pPr/>
              <a:t>10-06-2019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smtClean="0"/>
              <a:t>PJC, Andul, Howrah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9D40-FEB0-4240-96DE-6DBCD2F45B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64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9D40-FEB0-4240-96DE-6DBCD2F45B47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9D40-FEB0-4240-96DE-6DBCD2F45B47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300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50395" y="3444575"/>
            <a:ext cx="8506063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50395" y="5516394"/>
            <a:ext cx="8506063" cy="1512253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565785" indent="0" algn="ctr">
              <a:buNone/>
            </a:lvl2pPr>
            <a:lvl3pPr marL="1131570" indent="0" algn="ctr">
              <a:buNone/>
            </a:lvl3pPr>
            <a:lvl4pPr marL="1697355" indent="0" algn="ctr">
              <a:buNone/>
            </a:lvl4pPr>
            <a:lvl5pPr marL="2263140" indent="0" algn="ctr">
              <a:buNone/>
            </a:lvl5pPr>
            <a:lvl6pPr marL="2828925" indent="0" algn="ctr">
              <a:buNone/>
            </a:lvl6pPr>
            <a:lvl7pPr marL="3394710" indent="0" algn="ctr">
              <a:buNone/>
            </a:lvl7pPr>
            <a:lvl8pPr marL="3960495" indent="0" algn="ctr">
              <a:buNone/>
            </a:lvl8pPr>
            <a:lvl9pPr marL="45262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015606" y="1241999"/>
            <a:ext cx="2520421" cy="525066"/>
          </a:xfrm>
        </p:spPr>
        <p:txBody>
          <a:bodyPr/>
          <a:lstStyle/>
          <a:p>
            <a:fld id="{AF7BD11C-9722-40FF-9822-257A3CD4C220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257340" y="4557568"/>
            <a:ext cx="4032674" cy="52926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525065" y="1"/>
            <a:ext cx="840105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80829" y="1"/>
            <a:ext cx="14423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65171" y="1"/>
            <a:ext cx="250642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72882" y="1"/>
            <a:ext cx="317354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6556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60158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77073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79525" y="1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7018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560033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80213" y="1"/>
            <a:ext cx="105013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40108" y="3780631"/>
            <a:ext cx="1785223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04837" y="5365822"/>
            <a:ext cx="883962" cy="70719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503645" y="6064702"/>
            <a:ext cx="189023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93487" y="6381706"/>
            <a:ext cx="378048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625331" y="4956829"/>
            <a:ext cx="504063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826768" y="5434123"/>
            <a:ext cx="840105" cy="570594"/>
          </a:xfrm>
        </p:spPr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AB9E-13AA-425A-88C3-426CA4C6CFDB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4" y="302803"/>
            <a:ext cx="2310289" cy="645157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2" y="302803"/>
            <a:ext cx="8296037" cy="645157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33F4-4408-4AE9-8668-32C688926C28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983373" y="3789033"/>
            <a:ext cx="5030018" cy="318581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2001" algn="ctr" rtl="0" eaLnBrk="1" latinLnBrk="1" hangingPunct="1">
              <a:spcBef>
                <a:spcPct val="20000"/>
              </a:spcBef>
              <a:buFontTx/>
              <a:buNone/>
              <a:defRPr kumimoji="0" sz="30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88073" y="423431"/>
            <a:ext cx="6143268" cy="655309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2001" algn="ctr" rtl="0" eaLnBrk="1" latinLnBrk="1" hangingPunct="1">
              <a:spcBef>
                <a:spcPct val="20000"/>
              </a:spcBef>
              <a:buFontTx/>
              <a:buNone/>
              <a:defRPr kumimoji="0" sz="30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983373" y="429257"/>
            <a:ext cx="5040630" cy="31833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2001" algn="ctr" rtl="0" eaLnBrk="1" latinLnBrk="1" hangingPunct="1">
              <a:spcBef>
                <a:spcPct val="20000"/>
              </a:spcBef>
              <a:buFontTx/>
              <a:buNone/>
              <a:defRPr kumimoji="0" sz="30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EBCF5E4-2E6F-4E97-B963-036637A6F439}" type="datetime1">
              <a:rPr kumimoji="0" lang="en-IN" sz="1500" smtClean="0">
                <a:solidFill>
                  <a:schemeClr val="tx2"/>
                </a:solidFill>
              </a:rPr>
              <a:pPr/>
              <a:t>10-06-2019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5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30079" y="1764295"/>
            <a:ext cx="10291287" cy="537353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BCE724-10AD-4592-8A00-CCEF2B589DE2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395" y="3192533"/>
            <a:ext cx="8506063" cy="2264179"/>
          </a:xfrm>
        </p:spPr>
        <p:txBody>
          <a:bodyPr/>
          <a:lstStyle>
            <a:lvl1pPr algn="l">
              <a:buNone/>
              <a:defRPr sz="37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0395" y="5523924"/>
            <a:ext cx="8506063" cy="1512253"/>
          </a:xfrm>
        </p:spPr>
        <p:txBody>
          <a:bodyPr anchor="t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013724" y="1237957"/>
            <a:ext cx="2520421" cy="525066"/>
          </a:xfrm>
        </p:spPr>
        <p:txBody>
          <a:bodyPr/>
          <a:lstStyle/>
          <a:p>
            <a:fld id="{7DE8F76C-2962-4FF3-8573-404CF76A091E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257598" y="4554414"/>
            <a:ext cx="4032674" cy="529267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525065" y="1"/>
            <a:ext cx="840105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0829" y="1"/>
            <a:ext cx="14423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65171" y="1"/>
            <a:ext cx="250642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72882" y="1"/>
            <a:ext cx="317354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6556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60158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7073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79525" y="1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7018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80213" y="1"/>
            <a:ext cx="105013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40108" y="3780631"/>
            <a:ext cx="1785223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825609" y="5365822"/>
            <a:ext cx="883962" cy="70719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503645" y="6064702"/>
            <a:ext cx="189023" cy="1512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93487" y="6385066"/>
            <a:ext cx="378048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89555" y="4939285"/>
            <a:ext cx="504063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538104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47539" y="5434123"/>
            <a:ext cx="840105" cy="570594"/>
          </a:xfrm>
        </p:spPr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CCD6-1807-4E4C-83B3-BBFCB06F169A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30079" y="1764296"/>
            <a:ext cx="5040630" cy="504084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84935" y="1764296"/>
            <a:ext cx="5040630" cy="504084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301051"/>
            <a:ext cx="10396300" cy="126021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03F5-004F-4F89-A47C-765AB8DF44DA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30079" y="2604435"/>
            <a:ext cx="5040630" cy="42847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025127" y="2604435"/>
            <a:ext cx="5040630" cy="42847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30079" y="1730690"/>
            <a:ext cx="504063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985748" y="1730690"/>
            <a:ext cx="5040630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D20A84-1249-4781-99B8-2479330E872A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05DF-7C1C-43A4-97F3-02FCEAB5A2CD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2076509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6193" y="3465594"/>
            <a:ext cx="6956362" cy="630079"/>
          </a:xfrm>
        </p:spPr>
        <p:txBody>
          <a:bodyPr anchor="b"/>
          <a:lstStyle>
            <a:lvl1pPr algn="l">
              <a:buNone/>
              <a:defRPr sz="25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88176" y="302451"/>
            <a:ext cx="2104463" cy="5494518"/>
          </a:xfrm>
        </p:spPr>
        <p:txBody>
          <a:bodyPr/>
          <a:lstStyle>
            <a:lvl1pPr marL="0" indent="0">
              <a:spcBef>
                <a:spcPts val="495"/>
              </a:spcBef>
              <a:spcAft>
                <a:spcPts val="1238"/>
              </a:spcAft>
              <a:buNone/>
              <a:defRPr sz="15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611076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533758" y="1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391549" y="1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181523" y="1"/>
            <a:ext cx="420052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228653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1240607" y="6301054"/>
            <a:ext cx="756095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20054" y="302450"/>
            <a:ext cx="7770972" cy="697652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3C2A91-7AC9-45C7-AD7B-94DB4CB8E5B9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076509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1240607" y="6301054"/>
            <a:ext cx="756095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86265" y="3465594"/>
            <a:ext cx="6956362" cy="630079"/>
          </a:xfrm>
        </p:spPr>
        <p:txBody>
          <a:bodyPr anchor="b"/>
          <a:lstStyle>
            <a:lvl1pPr algn="l">
              <a:buNone/>
              <a:defRPr sz="2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8506063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0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118" y="291950"/>
            <a:ext cx="2100263" cy="5464272"/>
          </a:xfrm>
        </p:spPr>
        <p:txBody>
          <a:bodyPr rot="0" spcFirstLastPara="0" vertOverflow="overflow" horzOverflow="overflow" vert="horz" wrap="square" lIns="113157" tIns="56579" rIns="113157" bIns="56579" numCol="1" spcCol="339471" rtlCol="0" fromWordArt="0" anchor="t" anchorCtr="0" forceAA="0" compatLnSpc="1">
            <a:normAutofit/>
          </a:bodyPr>
          <a:lstStyle>
            <a:lvl1pPr marL="0" indent="0">
              <a:spcBef>
                <a:spcPts val="124"/>
              </a:spcBef>
              <a:spcAft>
                <a:spcPts val="495"/>
              </a:spcAft>
              <a:buFontTx/>
              <a:buNone/>
              <a:defRPr sz="15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2391549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2181523" y="1"/>
            <a:ext cx="420052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228653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611076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33758" y="1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FF795-A211-4A20-B0B4-CBF48468EAF0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076509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30079" y="302801"/>
            <a:ext cx="10291287" cy="1260211"/>
          </a:xfrm>
          <a:prstGeom prst="rect">
            <a:avLst/>
          </a:prstGeom>
        </p:spPr>
        <p:txBody>
          <a:bodyPr vert="horz" lIns="113157" tIns="56579" rIns="113157" bIns="56579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0079" y="1764295"/>
            <a:ext cx="10291287" cy="5373538"/>
          </a:xfrm>
          <a:prstGeom prst="rect">
            <a:avLst/>
          </a:prstGeom>
        </p:spPr>
        <p:txBody>
          <a:bodyPr vert="horz" lIns="113157" tIns="56579" rIns="113157" bIns="5657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736496" y="1139874"/>
            <a:ext cx="2217970" cy="529267"/>
          </a:xfrm>
          <a:prstGeom prst="rect">
            <a:avLst/>
          </a:prstGeom>
        </p:spPr>
        <p:txBody>
          <a:bodyPr vert="horz" lIns="113157" tIns="56579" rIns="113157" bIns="56579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B5642C5A-082F-4FCD-BE92-0C43A2B12832}" type="datetime1">
              <a:rPr lang="en-IN" smtClean="0"/>
              <a:pPr/>
              <a:t>10-06-2019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10074332" y="4070084"/>
            <a:ext cx="3528589" cy="504063"/>
          </a:xfrm>
          <a:prstGeom prst="rect">
            <a:avLst/>
          </a:prstGeom>
        </p:spPr>
        <p:txBody>
          <a:bodyPr vert="horz" lIns="113157" tIns="56579" rIns="113157" bIns="56579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5013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391549" y="1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2181523" y="1"/>
            <a:ext cx="420052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28653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3157" tIns="56579" rIns="113157" bIns="56579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1240607" y="6301054"/>
            <a:ext cx="756095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202802" y="6322057"/>
            <a:ext cx="840105" cy="574657"/>
          </a:xfrm>
          <a:prstGeom prst="rect">
            <a:avLst/>
          </a:prstGeom>
        </p:spPr>
        <p:txBody>
          <a:bodyPr vert="horz" lIns="113157" tIns="56579" rIns="113157" bIns="56579" anchor="ctr"/>
          <a:lstStyle>
            <a:lvl1pPr algn="ctr" eaLnBrk="1" latinLnBrk="0" hangingPunct="1">
              <a:defRPr kumimoji="0" sz="1700" b="1">
                <a:solidFill>
                  <a:srgbClr val="FFFFFF"/>
                </a:solidFill>
              </a:defRPr>
            </a:lvl1pPr>
          </a:lstStyle>
          <a:p>
            <a:fld id="{1B658E46-CCD7-460D-A0CB-7B608B4EA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7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9471" indent="-339471" algn="l" rtl="0" eaLnBrk="1" latinLnBrk="0" hangingPunct="1">
        <a:spcBef>
          <a:spcPts val="743"/>
        </a:spcBef>
        <a:buClr>
          <a:schemeClr val="accent1"/>
        </a:buClr>
        <a:buSzPct val="70000"/>
        <a:buFont typeface="Wingdings"/>
        <a:buChar char="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99" indent="-339471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indent="-22631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041" indent="-22631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512" indent="-226314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983" indent="-226314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489454" indent="-22631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828925" indent="-226314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7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168396" indent="-22631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12292" y="7109496"/>
            <a:ext cx="2940367" cy="402568"/>
          </a:xfrm>
        </p:spPr>
        <p:txBody>
          <a:bodyPr/>
          <a:lstStyle/>
          <a:p>
            <a:fld id="{1B658E46-CCD7-460D-A0CB-7B608B4EAEC4}" type="slidenum">
              <a:rPr lang="en-IN" smtClean="0">
                <a:solidFill>
                  <a:srgbClr val="0000FF"/>
                </a:solidFill>
              </a:rPr>
              <a:pPr/>
              <a:t>1</a:t>
            </a:fld>
            <a:endParaRPr lang="en-IN">
              <a:solidFill>
                <a:srgbClr val="0000FF"/>
              </a:solidFill>
            </a:endParaRP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2132875" y="6954214"/>
            <a:ext cx="8633534" cy="399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3157" tIns="56579" rIns="113157" bIns="5657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IN" sz="4500" b="1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GOLMURI,JAMSHEDPUR</a:t>
            </a:r>
            <a:endParaRPr lang="en-IN" sz="4500" b="1" kern="10" dirty="0">
              <a:solidFill>
                <a:schemeClr val="accent1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474" y="280171"/>
            <a:ext cx="12453421" cy="319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Hearty Welcome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NAAC PEER TEAM MEMBERS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DEPARTMENT OF SOCIOLOGY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" y="2346522"/>
            <a:ext cx="228589" cy="4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3157" tIns="56579" rIns="113157" bIns="5657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5723" y="3340773"/>
            <a:ext cx="7070141" cy="1022204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9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A.B.M. college</a:t>
            </a:r>
            <a:endParaRPr lang="en-US" sz="5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381" y="4620772"/>
            <a:ext cx="7035879" cy="21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009211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168029"/>
            <a:ext cx="10501312" cy="10921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</a:t>
            </a:r>
            <a:r>
              <a:rPr lang="en-IN" sz="4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4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10</a:t>
            </a:fld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30081" y="924156"/>
          <a:ext cx="10501312" cy="62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168027"/>
            <a:ext cx="10291287" cy="1008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 </a:t>
            </a: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Cont.</a:t>
            </a:r>
            <a: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30079" y="1008169"/>
          <a:ext cx="10291287" cy="612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168027"/>
            <a:ext cx="10291287" cy="1008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</a:t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 Cont.</a:t>
            </a:r>
            <a: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12</a:t>
            </a:fld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0079" y="1176197"/>
          <a:ext cx="10291287" cy="596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302801"/>
            <a:ext cx="10501312" cy="1260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 </a:t>
            </a: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Cont.</a:t>
            </a:r>
            <a: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3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13</a:t>
            </a:fld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30079" y="1596268"/>
          <a:ext cx="5355668" cy="52323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38917"/>
                <a:gridCol w="1338917"/>
                <a:gridCol w="1338917"/>
                <a:gridCol w="1338917"/>
              </a:tblGrid>
              <a:tr h="8889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Name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Qualification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Designation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Years of Experience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1752600">
                <a:tc>
                  <a:txBody>
                    <a:bodyPr/>
                    <a:lstStyle/>
                    <a:p>
                      <a:pPr algn="ctr" fontAlgn="ctr"/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/>
                        <a:t>Dr. Sanjay Kumar Jha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M.A., Ph.D.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Assistant </a:t>
                      </a:r>
                      <a:r>
                        <a:rPr lang="en-IN" sz="1500" u="none" strike="noStrike" dirty="0" smtClean="0"/>
                        <a:t>Professor</a:t>
                      </a:r>
                    </a:p>
                    <a:p>
                      <a:pPr algn="ctr" fontAlgn="ctr"/>
                      <a:r>
                        <a:rPr lang="en-IN" sz="1500" u="none" strike="noStrike" dirty="0" smtClean="0"/>
                        <a:t>(Contractual)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2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13716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/>
                        <a:t>Dr.Utpal Kumar Chakraborty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M.A., Ph.D.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Assistant </a:t>
                      </a:r>
                      <a:r>
                        <a:rPr lang="en-IN" sz="1500" u="none" strike="noStrike" dirty="0" smtClean="0"/>
                        <a:t>Professor</a:t>
                      </a:r>
                    </a:p>
                    <a:p>
                      <a:pPr algn="ctr" fontAlgn="ctr"/>
                      <a:r>
                        <a:rPr lang="en-IN" sz="1500" u="none" strike="noStrike" dirty="0" smtClean="0"/>
                        <a:t>(Contractual)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6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6195778" y="1596268"/>
          <a:ext cx="4935617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" y="2485231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587" y="2561431"/>
            <a:ext cx="12390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40" y="168029"/>
            <a:ext cx="10816352" cy="924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IN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FACULTY STATISTICS Cont.</a:t>
            </a:r>
            <a:b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Distribution of </a:t>
            </a:r>
            <a:r>
              <a:rPr lang="en-US" sz="24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Honours</a:t>
            </a:r>
            <a:r>
              <a:rPr lang="en-US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General classes</a:t>
            </a:r>
            <a:endParaRPr lang="en-I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14</a:t>
            </a:fld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15038" y="1344227"/>
          <a:ext cx="5985748" cy="55449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96437"/>
                <a:gridCol w="1496437"/>
                <a:gridCol w="1496437"/>
                <a:gridCol w="1496437"/>
              </a:tblGrid>
              <a:tr h="145884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Teacher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 smtClean="0"/>
                        <a:t>Honours</a:t>
                      </a:r>
                    </a:p>
                    <a:p>
                      <a:pPr algn="ctr" fontAlgn="ctr"/>
                      <a:r>
                        <a:rPr lang="en-IN" sz="1500" u="none" strike="noStrike" dirty="0" smtClean="0"/>
                        <a:t>Class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 smtClean="0"/>
                        <a:t>General </a:t>
                      </a:r>
                      <a:r>
                        <a:rPr lang="en-IN" sz="1500" u="none" strike="noStrike" dirty="0"/>
                        <a:t>Class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Total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13393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Dr. Sanjay Kumar Jha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24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177749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/>
                        <a:t>Dr.Utpal Kumar Chakraborty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24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  <a:tr h="96924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/>
                        <a:t>Total</a:t>
                      </a:r>
                      <a:endParaRPr lang="en-IN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/>
                        <a:t>48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126" marR="13126" marT="10503" marB="0" anchor="ctr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6529387" y="1342231"/>
          <a:ext cx="4724400" cy="546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5" y="198382"/>
            <a:ext cx="10816726" cy="422040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 Cont.</a:t>
            </a:r>
            <a:endParaRPr lang="en-IN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91" y="776534"/>
            <a:ext cx="11709851" cy="422040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 Distribution Pattern</a:t>
            </a:r>
            <a:endParaRPr lang="en-IN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90587" y="1189831"/>
          <a:ext cx="10287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90588" y="4771230"/>
          <a:ext cx="10439398" cy="24384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14599"/>
                <a:gridCol w="1352944"/>
                <a:gridCol w="1096544"/>
                <a:gridCol w="1189159"/>
                <a:gridCol w="903908"/>
                <a:gridCol w="1081725"/>
                <a:gridCol w="877977"/>
                <a:gridCol w="711271"/>
                <a:gridCol w="711271"/>
              </a:tblGrid>
              <a:tr h="3483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/>
                        <a:t> 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50" marR="8950" marT="89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CC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/>
                        <a:t>GE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DSC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/>
                        <a:t>DSE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AESB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TUTORIAL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83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/>
                        <a:t>Dr. Sanjay Kumar Jha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50" marR="8950" marT="89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/>
                        <a:t>UG SEM I &amp; II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/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/>
                        <a:t>24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</a:tr>
              <a:tr h="3483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/>
                        <a:t>UG SEM III &amp; IV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83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/>
                        <a:t>UG SEM V &amp; VI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/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83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/>
                        <a:t>Dr</a:t>
                      </a:r>
                      <a:r>
                        <a:rPr lang="en-IN" sz="1200" u="none" strike="noStrike" dirty="0" smtClean="0"/>
                        <a:t>. Utpal </a:t>
                      </a:r>
                      <a:r>
                        <a:rPr lang="en-IN" sz="1200" u="none" strike="noStrike" dirty="0"/>
                        <a:t>Kumar Chakraborty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50" marR="8950" marT="89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/>
                        <a:t>UG SEM I &amp; II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/>
                        <a:t>24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</a:tr>
              <a:tr h="3483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/>
                        <a:t>UG SEM III &amp; IV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/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83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 dirty="0"/>
                        <a:t>UG SEM V &amp; VI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/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096022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302802"/>
            <a:ext cx="11734800" cy="10394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OUTPUT – PUBLICATIONS</a:t>
            </a:r>
            <a:b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Faculty: </a:t>
            </a:r>
            <a:r>
              <a:rPr lang="en-US" sz="19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Dr.Sanjay</a:t>
            </a: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kumar Jha</a:t>
            </a:r>
            <a: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80987" y="1417639"/>
          <a:ext cx="11658599" cy="50262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6526"/>
                <a:gridCol w="5783441"/>
                <a:gridCol w="3884400"/>
                <a:gridCol w="1264232"/>
              </a:tblGrid>
              <a:tr h="610392">
                <a:tc>
                  <a:txBody>
                    <a:bodyPr/>
                    <a:lstStyle/>
                    <a:p>
                      <a:pPr algn="ctr"/>
                      <a:r>
                        <a:rPr lang="en-IN" sz="1700" b="1" dirty="0" smtClean="0"/>
                        <a:t>Sl. No.</a:t>
                      </a:r>
                      <a:endParaRPr lang="en-IN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700" b="1" kern="1200" baseline="0" dirty="0" smtClean="0"/>
                        <a:t>NAME OF THE PAPER/ ARTICLE	</a:t>
                      </a:r>
                      <a:endParaRPr lang="en-IN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700" b="1" kern="1200" baseline="0" dirty="0" smtClean="0"/>
                        <a:t>NAME OF JOURNAL / MAGAZINE</a:t>
                      </a:r>
                      <a:endParaRPr lang="en-IN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700" b="1" kern="1200" baseline="0" dirty="0" smtClean="0"/>
                        <a:t>YEAR	</a:t>
                      </a:r>
                      <a:endParaRPr lang="en-IN" sz="1700" b="1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Bihar Me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Garibi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Dalit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Vishesh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Pariprekchhy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 :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EEk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Samaj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Shastriya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Adhayan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Navdrishti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Research Journal 	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2013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2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Adhunik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Bharti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Samaj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Sukhwadi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Vivah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Samajshastriya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Adhyan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Pariprekchhy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Research Journal of New Thoughts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2014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3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of RTI Act on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Panchayati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Raj in Jharkhand,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Samajshastriya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Adhyanan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Navdrishti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Research Journal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2014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4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Constricted and standardised of Domestic Violence Attitude Scale : A social psychological study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Anushilana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2015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5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of women empowerment of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Dalit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women in Jharkhand : A sociological analysis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Jharkhand Journal of social development 	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2015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/>
                        <a:t>NAME OF THE BOOK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PUBLISHER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Vikas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aur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Parivartan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Ka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Samajshastra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S.K. Publishing, Ranchi 	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2013</a:t>
                      </a:r>
                      <a:endParaRPr lang="en-IN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b="0" dirty="0" smtClean="0"/>
                        <a:t>2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Bhartiya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Paripekchhya</a:t>
                      </a:r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Manavadhikar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S.K. Publishing, Ranchi 	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/>
                        <a:t>2016</a:t>
                      </a:r>
                      <a:endParaRPr lang="en-IN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OUTPUT – SEMINAR/WORKSHOP/TRAINING ATTENDED</a:t>
            </a:r>
            <a:b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Faculty: </a:t>
            </a:r>
            <a:r>
              <a:rPr lang="en-US" sz="19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Dr.Sanjay</a:t>
            </a: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kumar Jha</a:t>
            </a:r>
            <a: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17</a:t>
            </a:fld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30238" y="1763713"/>
          <a:ext cx="10291762" cy="537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6453187" y="961231"/>
          <a:ext cx="1711325" cy="481012"/>
        </p:xfrm>
        <a:graphic>
          <a:graphicData uri="http://schemas.openxmlformats.org/presentationml/2006/ole">
            <p:oleObj spid="_x0000_s118786" name="Packager Shell Object" showAsIcon="1" r:id="rId8" imgW="1711440" imgH="480960" progId="Package">
              <p:embed/>
            </p:oleObj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302802"/>
            <a:ext cx="11734800" cy="10394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OUTPUT – PUBLICATIONS</a:t>
            </a:r>
            <a:b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Faculty: </a:t>
            </a:r>
            <a:r>
              <a:rPr lang="en-US" sz="19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Dr.Utpal</a:t>
            </a: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Kumar Chakraborty</a:t>
            </a:r>
            <a: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80987" y="1417639"/>
          <a:ext cx="11658599" cy="530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"/>
                <a:gridCol w="5976567"/>
                <a:gridCol w="3884400"/>
                <a:gridCol w="1264232"/>
              </a:tblGrid>
              <a:tr h="534192">
                <a:tc>
                  <a:txBody>
                    <a:bodyPr/>
                    <a:lstStyle/>
                    <a:p>
                      <a:pPr algn="ctr"/>
                      <a:r>
                        <a:rPr lang="en-IN" sz="1500" b="0" dirty="0" smtClean="0"/>
                        <a:t>Sl. No.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0" kern="1200" baseline="0" dirty="0" smtClean="0"/>
                        <a:t>NAME OF THE PAPER/ ARTICLE	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0" kern="1200" baseline="0" dirty="0" smtClean="0"/>
                        <a:t>NAME OF JOURNAL /MAGAZINE	</a:t>
                      </a:r>
                    </a:p>
                    <a:p>
                      <a:pPr algn="ctr"/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0" kern="1200" baseline="0" dirty="0" smtClean="0"/>
                        <a:t>YEAR	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1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Initiatives under Corporate Social Responsibility: A Study on National Thermal Power Corporation (NTPC), of India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Jharkhand Journal of Social Development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2014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Socio-Economic Issues and Dilemmas of Mining Induced Displacement: A Case of Coal Mining Industry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Journal of Economic &amp; Social Development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2014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3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Sustainable Development Initiatives under Corporate Social Responsibility: A Study on Steel Authority of India Limited (SAIL)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Asian Mirror- International Journal of Research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2015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4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Revisiting The Models Underpinning Corporate Social Responsibility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Asian Mirror- International Journal of Research</a:t>
                      </a:r>
                      <a:endParaRPr lang="en-IN" sz="1500" b="0" dirty="0" smtClean="0"/>
                    </a:p>
                    <a:p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2015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5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Developments in the Concept of Corporate Social Responsibility (CSR)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Researchers’ International Journal of Research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2015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6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 Corporate Social Responsibility into Millennium Development Goals: A Case Study of Tata Steel Limited in Jharkhand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Researchers’ International Journal of Research </a:t>
                      </a:r>
                      <a:endParaRPr lang="en-IN" sz="1500" b="0" dirty="0" smtClean="0"/>
                    </a:p>
                    <a:p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2016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7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Corporate Social Responsibility for Sustainable Development of Indigenous People in Jharkhand: A Case Study of Tata Steel Limited’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Asian Mirror- International Journal of Research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2016</a:t>
                      </a:r>
                      <a:endParaRPr lang="en-IN" sz="15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302802"/>
            <a:ext cx="11734800" cy="10394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OUTPUT – PUBLICATIONS</a:t>
            </a:r>
            <a:b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Faculty: </a:t>
            </a:r>
            <a:r>
              <a:rPr lang="en-US" sz="19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Dr.Utpal</a:t>
            </a: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Kumar Chakraborty</a:t>
            </a:r>
            <a: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80987" y="1417639"/>
          <a:ext cx="11658599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5800"/>
                <a:gridCol w="5824167"/>
                <a:gridCol w="3884400"/>
                <a:gridCol w="1264232"/>
              </a:tblGrid>
              <a:tr h="534192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/>
                        <a:t>Sl. No.</a:t>
                      </a:r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/>
                        <a:t>NAME OF THE BOOK	</a:t>
                      </a:r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/>
                        <a:t>NAME OF PUBLISHER	</a:t>
                      </a:r>
                    </a:p>
                    <a:p>
                      <a:pPr algn="ctr"/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kern="1200" baseline="0" dirty="0" smtClean="0"/>
                        <a:t>YEAR	</a:t>
                      </a:r>
                      <a:endParaRPr lang="en-IN" sz="18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1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Corporate Social Responsibility and Sustainable Rural Development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 Press, 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Delhi.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2019</a:t>
                      </a:r>
                      <a:endParaRPr lang="en-IN" dirty="0"/>
                    </a:p>
                  </a:txBody>
                  <a:tcPr/>
                </a:tc>
              </a:tr>
              <a:tr h="625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 smtClean="0"/>
                        <a:t>Sl. No.</a:t>
                      </a:r>
                      <a:endParaRPr lang="en-IN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kern="1200" baseline="0" dirty="0" smtClean="0"/>
                        <a:t>CHAPTER IN EDITED VOL..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baseline="0" dirty="0" smtClean="0"/>
                        <a:t>NAME OF PUBLISHER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kern="1200" baseline="0" dirty="0" smtClean="0"/>
                        <a:t>YEAR	</a:t>
                      </a:r>
                      <a:endParaRPr lang="en-IN" sz="18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1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Shifting Perspectives in Tribal Studies “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Situational Analysis of Education Amongst the Scheduled Tribes in Jharkhand: Emphasizing Government’s Perspective &amp; Conscientiousness”.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Springer Nature Singapore Pte Ltd.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2019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Atrocities on Tribal Women and Legal Action: Human Rights Perspective. </a:t>
                      </a:r>
                      <a:r>
                        <a:rPr kumimoji="0" lang="en-US" sz="16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Perspectives of Tribal Studies: Contemporary Development Issues and Concerns (</a:t>
                      </a:r>
                      <a:r>
                        <a:rPr kumimoji="0" lang="en-US" sz="16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Vol.V</a:t>
                      </a:r>
                      <a:r>
                        <a:rPr kumimoji="0" lang="en-US" sz="16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Serials Publications, New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Delhi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2019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3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Sustainable Development of Tribals and CSR.</a:t>
                      </a:r>
                      <a:endParaRPr kumimoji="0" lang="en-I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Perception of Tribal Development Volume-I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Trident Publications, New Delhi.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2017</a:t>
                      </a:r>
                      <a:endParaRPr lang="en-IN" sz="15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71" y="199231"/>
            <a:ext cx="11029454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cap="none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CONTENTS</a:t>
            </a:r>
            <a:r>
              <a:rPr lang="en-US" sz="4000" b="1" cap="none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IN" sz="4000" b="1" cap="none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-1" y="732631"/>
            <a:ext cx="12015787" cy="6346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About Department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Mission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Faculty Statistics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 Experience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 Output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Achievements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Learning Methods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Students’ Profile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Success Rate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Academic Activities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Extra Curricular Activities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Infrastructure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Membership</a:t>
            </a:r>
          </a:p>
          <a:p>
            <a:pPr marL="353616" indent="-353616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SWOC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53673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OUTPUT – SEMINAR/WORKSHOP/TRAINING ATTENDED</a:t>
            </a:r>
            <a:b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Faculty: </a:t>
            </a:r>
            <a:r>
              <a:rPr lang="en-US" sz="19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Dr.Utpal</a:t>
            </a:r>
            <a:r>
              <a:rPr lang="en-US" sz="19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Kumar Chakraborty</a:t>
            </a:r>
            <a: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19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20</a:t>
            </a:fld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30238" y="1763713"/>
          <a:ext cx="10291762" cy="537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7672387" y="1037431"/>
          <a:ext cx="1542819" cy="305593"/>
        </p:xfrm>
        <a:graphic>
          <a:graphicData uri="http://schemas.openxmlformats.org/presentationml/2006/ole">
            <p:oleObj spid="_x0000_s119811" name="Packager Shell Object" showAsIcon="1" r:id="rId8" imgW="2912040" imgH="480960" progId="Package">
              <p:embed/>
            </p:oleObj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302802"/>
            <a:ext cx="11734800" cy="10394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ACHIEVEMENTS OF FACULTY MEMBER</a:t>
            </a:r>
            <a:r>
              <a:rPr lang="en-IN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IN" sz="19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80987" y="1417639"/>
          <a:ext cx="11658599" cy="26200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6526"/>
                <a:gridCol w="5783441"/>
                <a:gridCol w="3884400"/>
                <a:gridCol w="1264232"/>
              </a:tblGrid>
              <a:tr h="405137">
                <a:tc gridSpan="4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Name of the Faculty: Dr. Utpal Kumar Chakraborty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err="1" smtClean="0"/>
                        <a:t>Sl.No</a:t>
                      </a:r>
                      <a:endParaRPr lang="en-IN" sz="1500" b="1" dirty="0" smtClean="0"/>
                    </a:p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Awards, Honor, &amp; Grants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Year</a:t>
                      </a:r>
                      <a:endParaRPr lang="en-IN" b="1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1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Senior Research Fellowship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Grants Commission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2015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Gold Medal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Ranchi University,</a:t>
                      </a:r>
                      <a:r>
                        <a:rPr lang="en-IN" sz="1500" b="0" baseline="0" dirty="0" smtClean="0"/>
                        <a:t> Ranchi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2013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3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Junior Research Fellowship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Grants Commission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2012</a:t>
                      </a:r>
                      <a:endParaRPr lang="en-IN" sz="1500" b="0" dirty="0"/>
                    </a:p>
                  </a:txBody>
                  <a:tcPr/>
                </a:tc>
              </a:tr>
              <a:tr h="405137"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4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Teaching Assistantship 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0" dirty="0" smtClean="0"/>
                        <a:t>Ranchi University,</a:t>
                      </a:r>
                      <a:r>
                        <a:rPr lang="en-IN" sz="1500" b="0" baseline="0" dirty="0" smtClean="0"/>
                        <a:t> Ranchi</a:t>
                      </a:r>
                      <a:endParaRPr lang="en-IN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0" dirty="0" smtClean="0"/>
                        <a:t>2012</a:t>
                      </a:r>
                      <a:endParaRPr lang="en-IN" sz="15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3" y="345639"/>
            <a:ext cx="11213671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TEACHING LEARNING METHODS</a:t>
            </a:r>
            <a:endParaRPr lang="en-IN" sz="35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571331567"/>
              </p:ext>
            </p:extLst>
          </p:nvPr>
        </p:nvGraphicFramePr>
        <p:xfrm>
          <a:off x="1239751" y="1160693"/>
          <a:ext cx="9824367" cy="611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76017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302802"/>
            <a:ext cx="10291287" cy="7346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2500" b="1" dirty="0" smtClean="0"/>
              <a:t>STUDENTS FROFILE </a:t>
            </a:r>
            <a:br>
              <a:rPr lang="en-IN" sz="2500" b="1" dirty="0" smtClean="0"/>
            </a:br>
            <a:r>
              <a:rPr lang="en-IN" sz="2500" b="1" dirty="0" smtClean="0"/>
              <a:t>admission to honours course</a:t>
            </a:r>
            <a:endParaRPr lang="en-IN" sz="2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30238" y="4573114"/>
          <a:ext cx="1031875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50"/>
                <a:gridCol w="2063750"/>
                <a:gridCol w="2063750"/>
                <a:gridCol w="2063750"/>
                <a:gridCol w="2063750"/>
              </a:tblGrid>
              <a:tr h="348343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Sl.No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Female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2018-19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49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2017-18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2016-17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2015-16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55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2014-15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2013-14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23</a:t>
            </a:fld>
            <a:endParaRPr lang="en-IN"/>
          </a:p>
        </p:txBody>
      </p:sp>
      <p:graphicFrame>
        <p:nvGraphicFramePr>
          <p:cNvPr id="6" name="Chart 5"/>
          <p:cNvGraphicFramePr/>
          <p:nvPr/>
        </p:nvGraphicFramePr>
        <p:xfrm>
          <a:off x="661987" y="1189831"/>
          <a:ext cx="10287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302802"/>
            <a:ext cx="10291287" cy="7346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2500" b="1" dirty="0" smtClean="0"/>
              <a:t>STUDENTS FROFILE Cont... </a:t>
            </a:r>
            <a:br>
              <a:rPr lang="en-IN" sz="2500" b="1" dirty="0" smtClean="0"/>
            </a:br>
            <a:r>
              <a:rPr lang="en-IN" sz="2500" b="1" dirty="0" smtClean="0"/>
              <a:t>admission to honours course: Social Category wise</a:t>
            </a:r>
            <a:endParaRPr lang="en-IN" sz="2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30238" y="4573110"/>
          <a:ext cx="10394946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611"/>
                <a:gridCol w="1090380"/>
                <a:gridCol w="944995"/>
                <a:gridCol w="944995"/>
                <a:gridCol w="944995"/>
                <a:gridCol w="944995"/>
                <a:gridCol w="944995"/>
                <a:gridCol w="944995"/>
                <a:gridCol w="944995"/>
                <a:gridCol w="944995"/>
                <a:gridCol w="944995"/>
              </a:tblGrid>
              <a:tr h="348615"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500" dirty="0" smtClean="0"/>
                        <a:t>GENERAL</a:t>
                      </a:r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500" dirty="0" smtClean="0"/>
                        <a:t>OBC</a:t>
                      </a:r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500" dirty="0" smtClean="0"/>
                        <a:t>SC</a:t>
                      </a:r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500" dirty="0" smtClean="0"/>
                        <a:t>ST</a:t>
                      </a:r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TOTAL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err="1" smtClean="0"/>
                        <a:t>Sl.No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Year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Female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Female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Female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Female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Male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2018-19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03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03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49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2017-18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45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3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2016-17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03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40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4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2015-16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18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04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04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55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2014-15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18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03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25</a:t>
                      </a:r>
                      <a:endParaRPr lang="en-IN" sz="15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6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2013-14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05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04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02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01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00</a:t>
                      </a:r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dirty="0" smtClean="0"/>
                        <a:t>14</a:t>
                      </a:r>
                      <a:endParaRPr lang="en-IN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24</a:t>
            </a:fld>
            <a:endParaRPr lang="en-IN"/>
          </a:p>
        </p:txBody>
      </p:sp>
      <p:graphicFrame>
        <p:nvGraphicFramePr>
          <p:cNvPr id="9" name="Chart 8"/>
          <p:cNvGraphicFramePr/>
          <p:nvPr/>
        </p:nvGraphicFramePr>
        <p:xfrm>
          <a:off x="661987" y="1342231"/>
          <a:ext cx="102870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3" y="345639"/>
            <a:ext cx="11213671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STUDENTS’ SUCCESS RATE</a:t>
            </a:r>
            <a:endParaRPr lang="en-IN" sz="35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61987" y="1189831"/>
          <a:ext cx="10515600" cy="274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61987" y="4237831"/>
          <a:ext cx="105156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8574"/>
                <a:gridCol w="3039106"/>
                <a:gridCol w="2072640"/>
                <a:gridCol w="2072640"/>
                <a:gridCol w="2072640"/>
              </a:tblGrid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Sl.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Total Appeared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Total Passed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% of Success</a:t>
                      </a:r>
                      <a:endParaRPr lang="en-I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96.33</a:t>
                      </a:r>
                      <a:endParaRPr lang="en-I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89.74</a:t>
                      </a:r>
                      <a:endParaRPr lang="en-I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90.47</a:t>
                      </a:r>
                      <a:endParaRPr lang="en-I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96.00</a:t>
                      </a:r>
                      <a:endParaRPr lang="en-I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70.37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890420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5" y="345640"/>
            <a:ext cx="12007559" cy="575928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 ACTIVITIES OF THE DEPARTMENT </a:t>
            </a:r>
            <a:endParaRPr lang="en-IN" sz="3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00263" y="1281814"/>
          <a:ext cx="8401050" cy="548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330714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5" y="207984"/>
            <a:ext cx="12007559" cy="575928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 </a:t>
            </a:r>
            <a:r>
              <a:rPr lang="en-US" sz="3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 OF THE </a:t>
            </a: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DEPT. Cont. </a:t>
            </a:r>
            <a:endParaRPr lang="en-IN" sz="3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93" y="832878"/>
            <a:ext cx="5061037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Seminars</a:t>
            </a:r>
            <a:endParaRPr lang="en-IN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157787" y="4542631"/>
            <a:ext cx="1281691" cy="1032099"/>
          </a:xfrm>
          <a:prstGeom prst="star5">
            <a:avLst>
              <a:gd name="adj" fmla="val 16999"/>
              <a:gd name="hf" fmla="val 105146"/>
              <a:gd name="vf" fmla="val 110557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IN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957387" y="1570831"/>
          <a:ext cx="8153400" cy="2113007"/>
        </p:xfrm>
        <a:graphic>
          <a:graphicData uri="http://schemas.openxmlformats.org/presentationml/2006/ole">
            <p:oleObj spid="_x0000_s57345" name="Packager Shell Object" showAsIcon="1" r:id="rId3" imgW="1523160" imgH="480960" progId="Package">
              <p:embed/>
            </p:oleObj>
          </a:graphicData>
        </a:graphic>
      </p:graphicFrame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" y="3628231"/>
            <a:ext cx="4800600" cy="3570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564" y="3552032"/>
            <a:ext cx="4698837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03078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743571" y="832878"/>
            <a:ext cx="8137354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VISIT</a:t>
            </a:r>
            <a:endParaRPr lang="en-IN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55" y="243198"/>
            <a:ext cx="12007559" cy="498984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 ACTIVITIES </a:t>
            </a:r>
            <a:r>
              <a:rPr lang="en-US" sz="25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DEPARTMENT </a:t>
            </a:r>
            <a:endParaRPr lang="en-IN" sz="25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90587" y="1570831"/>
          <a:ext cx="102108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724400"/>
                <a:gridCol w="3886200"/>
              </a:tblGrid>
              <a:tr h="1016000">
                <a:tc>
                  <a:txBody>
                    <a:bodyPr/>
                    <a:lstStyle/>
                    <a:p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PLACE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SIGNIFICANCE OF THE PLACE</a:t>
                      </a:r>
                      <a:endParaRPr lang="en-IN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IN" dirty="0" smtClean="0"/>
                        <a:t>2018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KARANDIH PANCHAYAT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TRIBAL VILLAGE</a:t>
                      </a:r>
                      <a:endParaRPr lang="en-IN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IN" dirty="0" smtClean="0"/>
                        <a:t>2019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BAYAMVIL</a:t>
                      </a:r>
                      <a:r>
                        <a:rPr lang="en-IN" baseline="0" dirty="0" smtClean="0"/>
                        <a:t> PANCHAYAT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TRIBAL VILLAGE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43921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7" name="5-Point Star 6"/>
          <p:cNvSpPr/>
          <p:nvPr/>
        </p:nvSpPr>
        <p:spPr>
          <a:xfrm>
            <a:off x="5308431" y="3701240"/>
            <a:ext cx="1281691" cy="1032099"/>
          </a:xfrm>
          <a:prstGeom prst="star5">
            <a:avLst>
              <a:gd name="adj" fmla="val 16999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48155" y="207984"/>
            <a:ext cx="12007559" cy="498984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EXTRA CURRICULAR ACTIVITIES OF THE DEPARTMENT </a:t>
            </a:r>
            <a:endParaRPr lang="en-IN" sz="25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" y="1342231"/>
            <a:ext cx="43434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787" y="1266031"/>
            <a:ext cx="4893732" cy="3047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7" y="4314032"/>
            <a:ext cx="4343400" cy="2995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0387" y="4466431"/>
            <a:ext cx="4495800" cy="286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00587" y="4009231"/>
            <a:ext cx="2895600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Few Snapshots</a:t>
            </a:r>
            <a:endParaRPr lang="en-IN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44048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2" y="223411"/>
            <a:ext cx="11341418" cy="937282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Departmental </a:t>
            </a:r>
            <a:r>
              <a:rPr lang="en-US" sz="4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 by:</a:t>
            </a:r>
            <a:endParaRPr lang="en-IN" sz="42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1679" y="1160692"/>
            <a:ext cx="8250845" cy="135973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Sanjay kumar Jha</a:t>
            </a:r>
            <a:endParaRPr lang="en-IN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Dr. Utpal kumar chakraborty</a:t>
            </a:r>
            <a:endParaRPr lang="en-IN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en-IN" sz="25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7" y="2637633"/>
            <a:ext cx="78486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137495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30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47392" y="832878"/>
            <a:ext cx="8832007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EDUCATIONAL EXCURSIONS</a:t>
            </a: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Few Snapshots</a:t>
            </a:r>
            <a:endParaRPr lang="en-IN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233987" y="4237831"/>
            <a:ext cx="1752600" cy="1600200"/>
          </a:xfrm>
          <a:prstGeom prst="triangle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48155" y="322589"/>
            <a:ext cx="12007559" cy="498984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EXTRA CURRICULAR ACTIVITIES OF THE DEPARTMENT </a:t>
            </a:r>
            <a:endParaRPr lang="en-IN" sz="25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" y="4009231"/>
            <a:ext cx="43434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788" y="4085431"/>
            <a:ext cx="4319586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387" y="1342231"/>
            <a:ext cx="46482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413831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3" y="243199"/>
            <a:ext cx="10419833" cy="575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FACILITIES  </a:t>
            </a:r>
            <a:endParaRPr lang="en-IN" sz="3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4" descr="data:image/jpeg;base64,/9j/4AAQSkZJRgABAQAAAQABAAD/2wCEAAkGBxQTEhUUExQWFRQXFhwWGBgYFxkaFxwYHRwXGBocHBUcHyggGBomHBgcIjEhJSkrLi4uHB8zODMsNyguLiwBCgoKDg0OGxAQGzIkICY0Mi8sKy8sLzQvLDQsLCwsLCwvLCwsNC8sLCwsLCwsLCwsLCwsLCwsLCwsLCwsLCwsLP/AABEIAKkBKwMBIgACEQEDEQH/xAAcAAACAwEBAQEAAAAAAAAAAAAFBgIDBAEHAAj/xABEEAACAQIEAgYHBAgEBwEBAAABAhEAAwQSITEFQQYTIlFhcTKBkaGxwdEUQlJiBxUjcoKS4fAkQ1OyFjNjc6LC8UQ0/8QAGgEAAgMBAQAAAAAAAAAAAAAAAgMAAQQFBv/EAC8RAAEEAQMBBgYCAwEAAAAAAAEAAgMREgQhMRMiQVFhkfAycYGhscHR4QUj8RT/2gAMAwEAAhEDEQA/AHpOGNH9BULmBYbgew/Wm61aAFRvYcGkFiPMpMNrwqBXwo9i8D3UOfDmR50BajDlmFg1YmBc7AUUwuDmilvDhRJ0A5narDLVGRLDcNuj7k+RFZcRadRLKwHeRp7aOcQ46i6WxnPf936mlzFYl7p7RJ8OQ9WwoTQ4RNJPKoe+eVVM7N3n31rt4Pvq64yW1liqKOZIA99QK1ls4Mnet9mwBsKD4rpCijsKW8T2F9+p9lDOHcVfF3xZLlVKsewCFkCfS3YeugdqGN43TWwOdzsmnEcRtWvSYT+Eat7Bt66H2uPvec27CBSFLS2pgdy7A+c0HxfCSjEPcWzb/FoJPcCee55nSr+jFixbxyC07OzKwYsSdIMbhSNT3euldWaVhe3YJojjY4NO5WbiV64xh87n8xhRy2Gg9QoTj8FdCh2i2kjVoRe/73ab1CnvpcEs2S5OUlwuYbjc78to9dKuLe3bsXHC9bcuIQjHt+GbWZUCCe+h02nLxZBLr9klFLKAQOB72TxZwC3rVgkfcX3D+lbbPBLKOQC7GR2F0HjmI1YTXOhrZ8NZJ7iPeR86I2bdwKz20LXGJieyCSTqS0HKPDU91P0cDHAlwvhZ9ZK4OoHxQ7EYNLbZUti2ImBrJ755n6V8iVO1hb41xDAuxzabAfh9x20rSlitcnxFY28KhUq0LWhcPVq4egRWsgWpBa2jD1MYerpS1iCVG7hgwgj191ERZqXVVMVLSvibBQwR5HkapzU13cOGEESKXeJYA2jO6nY/I1RBCIG1mzVx4Ig7Gqs1cz0NokDx9jKSKwgUwY+1nXxG1AG3NZ9T8CfCd1EiuRUwCdqkLDHZWPqNYMStNqmK5WgYO4f8t/5T9KkOG3f9N/ZRYO8FWQWSqnGtEf1Ve/0z7vrXx4Le/B/5L9abGx4PBQuc0jleuIdKlWJcYn41/mFTGLT8a/zCupa5lKd63WF8PrWw4hT94e0VnxEEESIPjVFWFmxHFEt6Dtt3DYeZoFjsbcuntHT8I0Uer61oxuGCSSRl75+NLuJ6S2VOS3+1eJhTA0/MflWeR3iU9jL4CIrhu+s+M4nZs6M0t+FdW+g9cUt/re9iWuISbQUAwukz3nc1HgeEyG7nMgqH1AgATNZnTgA4jhaGwWRktdrpI+Iu9Tay29CZ0Z9NdeQ99BOK8PxLuwEsV3Yyx2nc6CinAbEX7L9V1auXUTueyTJ7v6Gm1LQyfvEgDvLGB8RQGVzXgObZJDa8z37eFKTYsZ2TXffkh78Pt3LFlnEg20J7/RHPvrNgTYXGW0tqqurdpd3AKsol9TqTse4aVvN3LhLeVS5VICiJJBKjfxFKHRrHGyXN1RJvJdBEFmggMN4jKNB40pjdnb+H1T3El4ACb+mXDTeRB2couagzqcrRoNSN6x8M6PnD3rF4kntqh0gdrTb2Vv8A+K7RWTbaQ0iQDpA/MAPfQHG9JLt90tm6FlgVVdNRqNeceM1tGqa3T9IeaggJkzP3/SdeP4B7uTJlGVpJdkVROn3lbWAYgUj8WsXevNtnHVo4zMrsc4heyF0HfqVEn1VLGcUvYcsCbuYnWDqY/NO3roLe4jfeWW3vqWYknzJj51cGtlawNib9Ut+mjyuR3onbhXSjqlYJbntswmYAJkCB9a2cR6aXGUhFySIzMwkeICj4tQDgXDDcwrZ/+arakSN6t4X0B6631lwu5LwFLCI3ntT5aVkjdNkYwU6QQgB5CZOhmKN61cZrnWEXSpMzHZQxue/30zJapYwWDOBXqbSABv2hklu0eyeenojStP6wvn7wHqH0roxDBoBXLlOby4JkW3VgSlb7TfP+YfVp8BXD1p3uv7T9abmgxTYErhIG5A9dKJwxO7sfXURgR3n3VM/JTFNjYq2N3QfxCqm4jZH+YvtpcXAr41cuDTu95qZlTFGG4vZ/GPUD9KovcYsEEEkg6EZTWEYVPwipCwv4R7KrIq8UFxeXMernLyka+VUGaZBbHcK7lqqVpZyN3H2VpwjMqwLZOs/3pR2KiauldoZ113la99cNy9+Ae3+tETUTUVIcTf7kH9+dRKX+9KIk1Emoohxs3vxr7P6VE4e9/qD2f0oiTUZqKKsNXzAEbD2CqQ1fZq5ZK2UuXcOhBlFPqFfI8op7wD7RXlnHf0mX0xDrYS31VtinbUkvlJBMgiASNIp06H9I1xlgMEa2yQrAg5Zj7rxDDw3Gk0T4ntGRQteCaQvpfhWdiQzQCIAOg0B9Hx1rPbwRGKVgBkCEk8+1OUD+U0V47xi3h2fOpLFVZdBlJkgzPlS/d4jdY2kVMhYKM4GaeamfujX30sC27+aeDv6Jl/VHV5HnW6GXwnMkevU1l6QY+yv7PrQWNtrbZN01SJPlPsNC24ffuXR9oc5IKq2eIZVzbRAEAyaw9HVsHFG2b1u4CrKokb6GQYgnQ7GaJlNaaF7A+ihsuFnxWyxxh16m0k3OrclGJPbJzAaHX73Oo43jboB2erYfeli8juOgWt+M4VYsNaYf843Vb0ZITOBq86DTaPvexg4zwNb1wCBsTMTry9e9H15I+CQHblDJHG4W5oJbxf0Sxg+H3HsLiUZiWzbMQRqQRI7/AJ0Ow+GurcQuqoA4zLz9KI5//K9B6M4dUw7W91t3mHLbst86CY8PcLhLQYBpzIAVALbl8ux86GNocHH0RPlotVPTPgypBBZULxC68idATHKlzDcJuo1u9kuC2HXtE2wDJicoE16vi7OdJABPVHLP42yAEd0AtrS2/DGEo7MTDPoxiFBOo/hpkYYIq5O6eO0b8EzYngy4hxMbTPvolheEWxbEqCfKsmB4nbQ2FckG6sIfEKGg+Yo9bK7yCPUYrZpImGKyO+1y9TK4SUD3UlbBYUW7uItjbsMPWCPlRi1gXYdoxbBGVAYJ8SeS+WvlQv7SDi3bYPZttqeQP0NHf1igXMpzxsFMmYjYTFJhDTI8nz/KfIXBjQPAfhC+KvN0TI7MagDmdo5c6oWrMViFvXyQTKoFaRBBkmI8iK0W8MKeSCdlkII2KzgVIVLitwWbFy6FDFFzRMT6+VJJ6f3cxRMKCw5DO/wihJo0ra0kWE6xXQtJR6a4sgkWLagRJZG0nQSC+nrrn/F+MO3VD+H6zQmQDlGInHhPKoe6rVtnurzy90nx0T1qjyRPmlcXjeNb/wDQ3qVR8AKHrtV9By9G6o91d6k91eaX+IYrKScTd0E6Mw+BrIcZeKhmv3TP/Uby5tU67UQ07ivVuqPdXGWNyBXlGHJuz23MDWXB7/PuqOAwSustrr4fSoZ6F0r/APOQaJXqFzF213uIPN1HzqhuJWYnrbcTE51ifb40gjhqR6PvPyofh7I690jsiDHqNUNRfcp0B4r0teJ2TMXUMbwwNZW47h/9ZPeflQMdH15yf4frNZOM8KS3ZzBYYEDWNtfpTS5wF0ltDSaTJ+vLB0FwH1H4kVRd6RYcGC+3cCfeNKUr8AxlXbwqAjuHuqg55blSstYDVpobpXhvxMf4frX3/FOH/EfZSdZ4S1wZhdKakZQG5Trow7/dRi3hnAAm0YAEmyST5nrNTV5bXassANJmU1RxHE9XbdwMxVSQsxmMaCeUnSanbbQeVKvTnGsuRBsQT/f9865wFlbYY+o8NSV9mfrX/wAK8vca5lHbjXNplmY/sV6Z0WwptYVEYQ0liOYLHNB8RMV5zhccc0gwymfEdxr0rhOJZ7Qd0KFtYIInQdpZ3UmmTElOn0oiALTYWHjuBN1yogkqAJjvP1rTgODj7OXbTqlCj95DqPPsih/SW7dVlaywDZWkHmOz3UqYzGYhMOma65W4zE28x9KTJJnUHQ+sUELQefeyyuJrb3uiPT3jdq6Ew1rO5WXuFBKl9YTxgEydvZS3heh2JvHOLb2UCNczMpmVBYBVEMSSBttT1+jOzbs5rt6c7iEBXQKTv5kxy2FOlzjKsGhZ7QWY0GYhQfKTHjWwu6QoKzp3Gi8V/a84TFr9mtF2BxNxVe4CrBgwYQDOx7M0c41x9rhmy9sINZLAXCdNk3Go7taG8U6MFXe7mJg5z4mZM99FMZ0ZtXBbeIVkDESVBJXwBjXwrGZg9wP0+SMRYtpW8G6VWrUhrbMGIJ2AJyKrT4SCdtqv4l0+sgOlqxaAZSubOF9IQezlG01RwbgNpeusgAr2XGpJB7Y3IB2Aqh+iCwxqdZzCW/wrETH06los9LCiAXViFWIMHbczPgdBQbG9LhnZlcrIy6qWMRrrlAppTgy38PZDDUKFJ59kkfKs13olahv2iAcvR+M99O0mlM4O9V90Go1QhOwu0Hu8Qe2lt7y9YFT9nmWQBpqII10rBi+k5aCLbLE+gFSZjeGMnSnfhXDFvWbKOJhyp05K5n3CmNOAYMf5NmP3F+lBDC94IJ2RTTtY4EDf5LyThV1sRnKqQVEwxmR8q5YxeKZ+ptArJOmdwsxJ0Gmwr0DiXD7drGoLaKge0QQqhQSJ5AVKzw5EDXScsD0piJITfloTSunU2IThKXxg+KwdDMNet5xiMucnMMpY9mFGpOsyD7qbENBeHOpuHK+cZd8xbWdpNGENdFgAFBcrUAiQ2sfSY/4O/wD9s0o9B+CF79982mUQOQzHu/gps6Sn/CYj/tP8DSZwDp3Zw6sOpuEtEkZBsD8yauwDuqYCWmkwdIuj628PfuA6tlZt9SGUDfYR3UKwHA8yg5o07qo45+kW3fsXLS2HUuIzFl01B2A8Ky4TpqogNaKgDcHMZ8tPjWecZEYp0TXNbut/GeEBLLtmmIO35hWzhXDbDqBnJcKMwDLoT3g7Us8V6WG6j2xb7LaBjMxodtgfXVdnpDdAKqhUM5clBqTsPSBXTTWJqomtHxontkI7KcuIcJsiy5H4HiXHJWIyx6RkDSgfCeCWL1tXulgyDSACACZkjzFBcTxa8zM3VAZhHoagQQTm7yDqaqs46/lAVeyIGgI213n46eFMtgdbVQY/GnFM/EOAZHQiHRnEtkAiIYGco7gJFYOCW5BHczVnv8fxrDKBCzIBCk+EtpPsFDsFexAByGBJn0d+e9BKcjsUcbC0bpvNkRtS7l/xlweC/A1Veu4pjuVHcG095NZLJuC60k54GpMn2+VLa2r3RUvT3k5vYOWnOhPStZw5MR2gPcaAJxLFje4T5s3uhqou3Lz/APMYsD3sTHt860mVpFLO2Eh12q8faVozAECDrtzrJZs5HAyxmJ0G2xNEsNcZSGgGO+I9YKmrsZimb/KC+UAe5BRiVnTx8qVdI52p8GXs/wARojlPcPfSXi8eEbKQZjMYEj2mByq1uN3/APqexPrSgxG6r5T7ESO4kewkUo9O7crbbuYj2iflThfHaf8AePv1+dLHTBf2BPNSCPPb4Gsp7L681r0r6e0pCZSrK6+kpDAxOoM6jmPCmrCjFXVW8jG4zIGbtAOGJZWEkgMJU+7Slonv9lOHQa/+ydYjK0DxHpfFz7aZIeyuhroxWYWe9ir4I61DJlRIE6id10O1LWOudfixbnsSuRQwMKqajMNNSKdekFlbihWEjN8iB76VsPwXqr9skBiV07W4baTyIq9KW5LDBEZJWjuv/qY8DjUlREgEaZsuxJAEbnYa93jW5MZkcKZOYqG1Pph1bUTyg685NKuIYyDzzanv2mANuR9WlHcZbm0sMWAOVdmJk9oxuNxG9bXdoEL0EsbXdk9/v369ybOIWg9u54q3wNcwC5sPaIHIDw00M+oGlrEdAsY+iF2tjRc7mdYEAHb4aVKzwTG5c1gXGaWU250VgSCNeyPOuU2IijR38l54vBBAKZOH2cmJefvW58NGEevWi7WpEd9IK8Mxtu6quzJc6tmA6zPoCJUkaA6TEnao/rzG3Ga2gfMkE5YBgyBuY5H2VZaciK3VgjEG058OYiw+UEspu5QASS2Zsug86EcH6MtdVhda5ZZVGU5IHZ0iCNQe6g2E4ri7Km4ZjMZVuTaGTlI1176xYr9JDHQXFtsDqYJnwhs1bNLMxkeJBu+5ZtRC577BFHxXpHR9sguNBPVNeaAJOhYxA3OtJ+Cx+JxF2xbOHuoLpQ3T1dxVWScwhhHIk+dZOD9KcQg65Xm07EkgKMzbk5ihy667URu/pGukQjgP+cowjyCKfXVwaiNrTkN7Un0r3OFEeqZ+kZ/xtk/vL/4GocbQ/ZwiglnZFAAkk6udPMUjX+l129cUk22dSSMo7xBkTtrRhelgYL1yNnViwa04SNI2J7vGsjXt6pcdrWxkbmBlb1+lt6MiGYbaH/1plU0t8CxiXHm2HACkQ5BMyCYIJ01+NMAatsdY7Lnax2Uzis3SA/4W+P8Aov8A7TXm2FwYOsCvR+Ma2Lo/6b/7TSrwy/ZFtZe3Mc2X60mfuVQ8FAuI4QC05j7prdwLDQUeJyuGgrmUkHYidf6Vt4zi7JsXQHtzkaAGWZjumiPRzE4c21U3bebcqGBOw5TO59xoYAHOFo5CcV9x60j2cQyLH7MsVjVTEkeVC+j/AA0XVIIDGAcp3jtyQO/aifGcbYt4a8gv2zca0yFcwDGdRK7zQGxZtXRZKYzqbgjRZbUdoSg3OanS4l4CkdhhIWrHYJAhAVc4ImAcwPMfEUHQEWFbKpAXMcz5By+9TJjukdtjle7b7N0zCsCYDgHy1HrpSbiAFqyEftKJKj8WwmR50AaA8AcJmT8LPK+MubYZEtB3VQy3Rckk+iAswY5nSi/CdFY/nb4mhuGxTI9o4i485wxBjLCmRoBO4HOrk4laCvrM3WaAD6JJimPIybSW0PINou+M+0W5CCJ9IneDERyETvz796EW7UYgA79WvwFWcO4rat28mZtA0aT4ge/nz8qqOMVsRnB7PVgTEbZRtVykHhVE1w5CY2cLAyjYfAeFRe1muLpElPfFct42057LbATJC8vzETtUvty9YCsnKV2E+jHqO1LcNhSe6q2UOHWhbJuFgJGSGIAkQdzzrTxPFq9sgMpOmgYHmDyNZ7uEa+gQdk580sDl1XaQN6qXo1etsCYZRqSq3COY/BpTw24/NIxBdZKz4PosmIm6z3F+4VTKAYk7kHXWtw6G2f8AUv8A84+lZxi2QEAsoBIgEiTJ1ipjiLf63/m30o2ViLKhjve0Wc6tJkyD7gPlQHpSjGy2XU6H2ET7qz9C7jlLguMzGQQWJY7d51otj9q50hqQnzTIrDRRXlLsxIMjw5799OHQhyvWW2aWDZhGgggD/wBR7aEPwxM9xmDaNGhjxmAKIdGoF1I5qQfZ/St0zGuiJASGzyF9Odd/8RrjZhCwEkEGPWKC4niqYi4WW2bYVcpXSSQZ1jajnFfQbw1+dAnBDtAESQMohpmCJ8QNB51h0zQZLrcLr6A/72/X8L7E32K6g5tg66kwICjWCsjejXD8WMqtIDLBE9nKEgjQ6MT8qEKORGhEwoAbQH0dNCI176GPh7qkql2V0jmI8CfPbzroGwu9K3uq/fv3a926JcZ+0WMzEAq2RjsDoDO+mhouMUhkIykjQhSDHPUDbevz7/irAXq7rQ4DDTYxrpt4aidBR/ov0svYUFmt51cy5IOYPqDzHdSxqR9PFeQ1GmBkcWbeAT3xqyqX8PAAzM8wPyN8670e4apN94GYuFHkqzy8XYeqlDiPTxL1y25tsoRp0IaR2gTy5NTd0c6RYVLILXkBMs0mYLMWA023jWgicDK5309+n3QSseImtA9+ysd3BDPftkadYD7UX6Viv8BtegRPdmw1p19RADEDaTRC5xS0+JvslxHWEIIYEHssNPXWn9ZWyJgg+YrVoIgS94HfXv1XP/yU+ODCaNXv78kB4fwlRau2OyQtyOyuVdVGyyY9tQ6K9DJW5iLRCG5cdTOpZLbsi7qco02G8A+RV3Fp8QTsqpcPqQsfhTN0Vs5cHhhP+TbJ8yoY+81khjBmkPdf7W+V5ETB30PwEmcW4K9prLMykdcq6EE6yNYRaE4zosGcsNKZuk1kwlxt/tFsRyALj3nXX1cq327enrrLq2VL2dtlp0z7i3Sz0ewHUXMveC3wHyplBofidMSn/b+bVuBrVAKYFjn+MqrH62rg70b4GvKMDwMXBMkACSZ5eXrr1jECVYeB+FIvA8EWtJD5AYkzGkCZ9lE7dwCkbsWkoHc4ImVyjEsqltZAgeMVs4X0dFzVSVMb5iNNKYMfw7LbvtnkC06iDMg+iSe+B7z3Vb0dsfsgxkyAdPJvEd4oXjtABM6ltJCAYvoplVyT2grMJfUwCe/Xas3D+CJcVezq35iBtPKvQeL4MdTcbKZFp9SNpUjcac6U+HWAbNolso3mPPT30DxiQjhcXd6yYjo4ieko7hDkye6KzcJ4Yj2wzLrtMkcvCm+/hcKqnqoDllGxnUjTUnxoN0dtjqVzCQWI+XyoXbFGbpZv1CoiQkTE9r+xWbgHD7d0MzKInTwE6D2Uyrw5SuY3QFnVs3ZESSv72uwmhfRYASnPf2BZ/wBwpepybGSELJMkJ6TJaw69i1rK9orKQS0ifxdn3itWKwaJi+rUdmDH8y1f+kdIwg8bgH/jcPyqrFPOMtH8ST7xU0rsocjzuqsl1LXdtW1MZNe+rLAEiFiNfYaKpwsP2i7Ce4kARp31zE8PyqTJOke4/StAdHjtykXL1Nzsl1+KsjMozdnftkcgfnX2E4q14lZfYmc5YbgRpz1o7w/B2yoY2lLHdiFk92pB5VfjbfYiIE9+nspzg3C8fraMSdqkHtYPrCBpop1MfiPM7b1d+pR+JPav1rZ0bVetYNEQRrtuDTSMCn4V/lFCxrS2yEEj3B1A/hBcdfVisdx+XKsGJWRVqIBsAK+u7Vn1A7dpsOzaSHjHyYm5J7Jt9rukRHxPtrnAHi5bP5o9pj51Dj+mKP7v0rnCTNxf3hHnP1roNFw/T9LJf+z6ps4okqw7x8qSsPduC4ELmCuZe8ga69+4r0DEYJmHIUki4q3MjTOiAfuh1J7xJiO+uZE4sNrqwS9OQP8ABECMwJjUiSBvse3oICa7VG+va780jQdhoOhVYGmlDsVcu2mykqQTIMcttwRp4VO7fcw8gMGlco0EzOndXTZ2wCOF05v8zC1vZu9tq8xf2Tbw6yXW1KBsohgTAyiQST5Cs3DbIJvqRpAIBmd3Os6zqKX7OKxVtGe3cLB+yQeWon2+qK18J42UOa6plyVMGYI6sySTtr31yJmbOA8T+Vzupm/PxRU8GRDbaNnSe6CwFS4j0SZ7j9XoBymN62YzH2mttluKWENGYTpDad/qpjxWEu3LcWCAzXO0ZiEA39rbVWla4v3+6XqHAM2SJgOjV1WuB5V0AddoIk909wraqYk2gWIGaYPVqCIOnbUA6gU2YhYvwdT1DDzKuv1pksYBciqVBhQPdWqOMuldRr5JL5AIm5C/nuvJMVjsSRdDtnDqFuH8uoGsAjmKa+CdPrdu1btMPQtqkkb5QF9IMSdvw1o4tg1GIdY0a0p9jMKT+JcEAxCIqqZtmc20sw7tZ0+NBGZGyuYz5+ieWslaHOCYOkPTS3iLSp1bqRdR9wRCkEwdD7qK4LpHh3gB4J0AKsDPsrzq5wgWHQMhTM2i9dmU/wABM+7StHG+H3LRY29QCMs8iWAGo1pUxd1O1yjaxgZtwnnGXQcSkGexH++t00pcBF5XQX2zPJHpFoEERJJjWdKa62Q/CubN8a65ryjB8TxdtYRlyAQAVU6ctwda9WrzrhtmQRMHOQD5TUkJBFIoqo2h9ziuMKtLrlIhhlUCP5dK08J4tj1ULZZYgQITu03FHLnDx1TsyBTDGFkjbvPOodEcIGQH8oPuUVHtrGtyUYeMTtsENxXFuJFSjuuUggjKkwf4aw4DH4pVTKy5FEAHKNNCRMTsBrXod3hsrGZhoe76V5lcDFLWXMIRmMd/YCye7Q0Lm7gEIopBz+ETOJx7HRliZAhDH/jrWbh97FZIRlCqTvl3kg6kedTvhlu4ZUuOVYgsCd4I12Ghg+yivBDltXGj0XO3LtxUDACAO9G6QkHa1kxGIxJUJ+xUCdJQzO/pA1m4cMSLha2wDpOuh3CzGhkEAUR4hjWuliigZAFlkUkkhjAOhEd9d4XihYuNK80Q9w7CePqp0kIFb8/JZ2TE32RssnF8Hi8QoW/DrOaIjWCJ7KjkTWMtcW9bzEZwvZjuG3Lwp7HE0YgAGTESQN45HelHjixirXl8zSXMEdAeabHIX3YARXD8RxKiDlYcpA09lVYniGIYHMwA10AGnuqvjWINs2wGy5sxmJGmWJHPfaiFri+HxNm4EQJetkZxrsZEj1jblpUEbsM9qVZtyqkNtcbNsAG4qjTQgTHiZqeK6RC5lC3FB5wJk8tzXOG4VmXMI1ABmr2wBjVUgayBB9vOnBkhbxt80h0wD+Fht4y4hYhyCTvp8K0WuO3VEFp8czD3AxVN2FuNOkEe9arZkP3z7TSWvdW1rQ5oJ+G03DDnmQPIT7z9K62EHOT5n5CBWuKiRVOF8pYNLzfpjaC4tIAAybAfvfSh2Gv5GB7mHug/OmDpvwy6163dRZQL2zI7MZuRM86UcUx5aAe0+Pht8K3w0Y6WZ+zrXsVAeKcEV5iG1LZW3BJnsty1/wDtd4T0gs3bdv8AarnbTJmU3AQY1RSSB4kCibnuFcx8fcVra7wXnfFcAyElmaB91h2h5d4qu16J8Ipu6Vn/AA7TEyIMSZnl3aTSdYJytpvFb9IOxus05tyYuBLmtEEHS5z/AHEM+RJkVosYVTdZCBDBvaQp/wDSsODwFy327LklgC1t9BJAggxp/etW4fiRFwPfQ2spUNzBlbwkHmJiuNILkc5vmupGeyAVkfgWW1eukvkQgDQkd2/dJGvKiQ4tfwRyBiyMOySSQBE7EwPHQzWd+Oq+GxFgNLsc3pEsEhezk2InQQTzNH7eJtlLcrnY2lMHQAZZLFj2dgdN/Ct4iHUZvsf0B+1jErzG/bcfyf0h2D6XsbqNcQEKpU5JBgsp2P7tel8P6SYe6uZXjSTPLzIkD1mvLeB2Q91TlBt3EdQw9Fj2jA74CjXaajxLhAsqHL5AzkAnNHgMw22aoXdCcsYckbW9aIOkGJTzxi6GxoykEGwNRt6Y5/xUIxmJT7Q3WhBbXUMxM6AAgKNSdW7/ACpVGGZGBsXZ7JaUYconbz2PdUrnErV0FWL225sIYazqVOUiTPM1UJj6rjN3rQQ5rAIyjfSnB2rfVlLjMNGUFiV1OnZjcCIB2pqscKS9IeQs5iVMHs7a8tT7q8+TGWxbddQSugy6ZtADPLnypxxeNd8OVwt1A7ghiTJAM92oNXIIzM3E2KVHPpURRQjAW8l4IRDq4FwSD2yAdGG4IIPfrrTRNJfA8A1hlV1CkuG0bMCDAmdDy566U5GmtFWsEnKlNeYDj4sM6LIYXHBMAiMx7/IV6bXnyYQNcuz/AKtz/e1BKaoo4aNgro6W2TbytnLGJgQPHQNroK1dE+k2Fs2gtx3VoA7KTtM/KqTw1e4eysHDcIvVsSBop3HdP0pfVsg1wm4MxITff6d4QDs3HmZg2ztBgAx3xvymkXh/Ebf7NXAZcgVgyKQTLc29Hca/SuuBDNmTKsSCqzPhprVYSMOjDKGZgo0WToxgZtCZjSmPskXRS4+mQasfNE8ZxmycRaOgS2ADCKTpJEMgjc8tKnw7jllbbqTq11mAZWjKXLDYHlGlL966Va2A1t8zBeyi6GQCDKjTXcTTDwzA24ul1WFdp0B0DNt6qF1xkGkxoYWkAqzF460ogG2A3INInvIVT76swXGMKL95nJys8oQDtCj5VZ9lsYh0+z2iiPMs9lMirBIbMG15ADTzqzCcFs/a3TIjKuUbCJKIT5ayaOUl1An0S4umLq1rudIsGW9JsukaP3zr6gKX+McQt3cRadDKjQmCOZPOnS90Yw8SLKeQUH40ndKMClq9bFtMgZZiI111ihcwjcpkb2E0LVvGU+0XbXUtOQMxI80gbc9axcPBt4u6bpy5rZDE82lCPcK28Q4coOggBJ2B113k+FHsP0ew7W1JtiSgJMtuQD31oa1/RAFUUhzoxJZuwgGGxSZVE67RBPwFXXroSCysomJKmJrb0f4Fau2szJJ0nUjfN3eVFbnRLDHZSCNxmP10pkeqkEYaAKSpNPF1CSTaV8XiEZnysD6PwNYOsXvFEMBwlGvshUEACBrzDfSmhOjmGI/5K+3+tIhe5raaugZgzZE2SuFK0Fa+y0ulktYL+HDAhhIIgjwNL69CcKDORj53H+tNrJXOrohY4UKX8B0aw1khrdlAw+9Et7TJohcSiPVVVcs0DgSiBSf0zaLI8XHwNLSWSV3jX+/KmnpwsW0/f+VL9gwsciSNe6BWuDZizy/EvR0wSMiqwkBQFPMCOR5UP4h0dZmUrluKN1bQkfA6E91bOiWMF7DWm3IXK3mun0Pro4q1kdC0ncLQ2QjhefY3o9sLbNaZdkaSu+bY8p15ig+J4ffUkXfRIChiZtgAR5AmOcerl63dsKwhlBHj8u6sF/hB3tmfyt8m+vtpPTliNtNpuccgpwSF0ZCotnthn6x80HYdWwGnLb31q6a4wPkw6uilNWDnQmFaJjQ9th6q3cS6PW2bVTZud66e7Y+Yr6xcu2tb6DE5ZyuFHWAREZhDDz7Y8KODUsOpMsux/qlU0BMAjj4QPojw3Ii3SB+2e5A/Kqoon1gn11n6Q4NAt4iM2e2gA37K9aTHdLEbcqO/rnDu+HW2DbCm5mV4ABYciNI0HdryrDxUo5tKzBZV72rCSbj9kDloJHkKE/7NZY4Jv9/0rIMWlDTyBX6SRgcNeU2VBIUA5hyIEtJn1DlTjda9YuAWkNzMsxlDaAA+iQR3d1YbSgZwNSARPgP/AJT/AMHsf5mXNCKvtAJ+FF/kYzC9tckWq0M/VjdXca3S1gMabjKzW+qIYArDLzBmGJjflppTgax47hrXriMCAoUAnnOZtI9nhR7DYHwk+NFE/spUotyw27JND7PRcZ2ILdpixOkAkk6e2m+1g43q0qBTem5/KWHY8JE4vwpbJUZpzAnXTaPrS3wixNp/N195FHv0o8O61sMZIgXRp49UflSHguElph2EEjTwJHyrO9ga4haWHJm6YrmAa4uYKf2QZRsAugBkH0jB0OnlQixh7RtWeubKFdj5sOzzHiaieCONrzifP61lwvDWZGLXSqoW5FtcxGgnckU18okrx/lLbBjkb2NfZa8Rg7DXrQs3AxFxWyjXZgTrGnf3UXwVwomJddStxyPMEkUOtcGaWe3iAhAg5bRQkSN8rGTMHv08Kx2sFiM1xFuse2VaJ1PNiJ+poHgki0yFoDTRVuBe59o620wUghkVjA9IdkkASuvPbbSnDhod8ZeLqFchCQrBh6CiQw3BAn10j4zh1y0wZrmVjqCQ4J79xr/WtWBTFJdYJeCvoSdYOmn3TRZ7hWYaBN0vVsGkmI0NIP6SBGKs+QFQtYjiI1W+D4wPmlA+O4jEPcttiHDtOhEeXICjkkD+6kqCPE3kCj/Fx2tQT+z5RtJ7/GKY8OGVEkaFFI5giBNKdlMQ7LIz5hlCiFJ0JAkA671dxDimKtfsyRbQRCvlYgx+LKPZT2zDpNbR2S3QHqE2Eb6NYM3MNAGYKykpE9YAz9nfadfVTdgOH5UbtZ20Jbmdx7hC/wANeedGeIYxEBsgMuvJdpJO+251o5c4vxERktEE6iQhB9QUTNKjcA2ijlYS67CG8Ktxi38k/wDemw4de4V59bv4sYhwFHW9kFYA7yunrosMZjxo1oSNDD2o+dLZsmyNJNhN0V0CpqK6Fo6SFXkrmSr1WpKlSlFQEr5krUErptVdKrSB0+ELb/ePwpYQ9kzvmgesGnzp5wq7ctKbNvrCryVBAOWDqJ3PhXmt/D3i+QLeLf6eRhr3Np8a0RfDSU/m06/o04Pfsoz3XhXIKIpkECe0eWs+6n0UqdCuH37FrLcMlmLkR2UnTKvPl5SabU8aSSCSnYkAWuGuipRXQKipRdVYQwBHcaH4jhHO20flbb1NuPXNEitdC0D4mv5CJry3hJnFeDo5i9bytybY+phoaBYno2AD2etXkQ2S6vl91h4GvT7gBEMARzB1HsoViuEqdbZynuOq/Uf3pWXoSROyiK0dVkjcZBt9l5hhGW0bivKnIyqCusnQT6pr1PoReU4bNIMwDrtCqIPdtQHiGCEZb1sEd51Hqbl7jQmzwhrL9ZhnIP4GZgD4ZlINBJqpHyB0nI2RN08bYyyLYHdeo28Ku9aQsUE6JcQuXrLG6pVlcrBg/dUyCIka91Gia6MDRgCsMlhxBXGNVMakxqpjTktLHThJW0e5mHtA+lJXBU1uf9xv9xPzpv8A0hG71Fs2QpYXhIbbKVf5xSBg7mMt5v2KnMxY6jc/xVz5x2ytkPwpkKVg6PhQt8uCVVrjGN+yxbvFYzxfFDfCz5H/AO1RwrjN+wXnCswdixBzRqZj0TIpTBRTXA1smLgPGc90JAEqwEAzMlhrJ5D20M4dl+0XM2aOvHokg6qDqQdu+vm6ThGDJgSDHpZTI3mOwO/eaGYXi9vPca9YvQzBhkMEEKF3I8Kc4guFJMcbmgpl42tticlsXri6BGaRrGwM5dYoTitL7xMlU2BJ2bkPKrl49gULXQuINy4nVlSVOVTE+ksDYaiTQa/x+2bpcKYIUanKQQGBIIP5qNtZi0RDywjdeicJtp9mUkCdZka+FInTFYeyfzH4itSdMUK5SCOQ7QMiNJOWdD8aE9JuKW73VdXMqdZEblaOctNYpenjc0nIUnvhF1LTJcYaIrNP4YQyT6p9cUN4hgLGIy3Ovu5bhYqQu5LDMScumpA8qHY3iOHvi3b6wgZpbsMdAjwI8WgeuavxGNwqWBbDnMgYdlSrHNOgJEDcanaKZpyBHulzh3UoX90a6HXVt4bLDMcxAK92dgT7h7aYhirbZE7eZpyqZneNTyFKvRHiOEWyq3rgV1YnLrETO8ba99NeJ4lhrSl1YScs9ggBCwDdqAdFLbmqbVK35ZJYxeGjH3gRELb0/hNaL4tljJw87avrpprrvQ3EcXs/a7twXBkKJBmZKzoJ3NY8QcLmJOIYkwTkUFRIBgGeW3qpJJF4i1shawkdRxaK7gefRegpU4qlKuo1jU4qQFcFfVaimK7FRWpVFF0V8RXVrtEFSjlFdyVAVKrUUwtfEVEVwVFF2K4TXGqAqlam1Vla+NRNRRcYcjqPdQ3E8JU6och7vu+zl6qJVUaB8bXbEI2uLeFd0ctsltg8TnOxkEZVoqWrDw/0T5/SrzTY2hrQAkyG3ElWM1Uu1caqXo0CE9KkzWDrEOp98fOlAI34vdTZ0j//AJ3/AIf9y0qjascwBcnMJAXwzd6+yuhn/L7T9K6KlScQmZFcF1/wj21IXm/D7x9a6KlUwCmZUOvP4D7vrXxuDmh9gNTrlTAK8yq4Q72h/IPpQDpRhQ3V9VaMgknKkfh3gedMQqF2ra2ip1CqktWDvZHrT+ldOGw/+mv8taFqdVgrzKzdVhx9xR6q4Vw8eitaa4dqvHzVZoecNhT91fb/AFqP2TC9y/zH61uNfVMVfUK//9k="/>
          <p:cNvSpPr>
            <a:spLocks noChangeAspect="1" noChangeArrowheads="1"/>
          </p:cNvSpPr>
          <p:nvPr/>
        </p:nvSpPr>
        <p:spPr bwMode="auto">
          <a:xfrm>
            <a:off x="214403" y="-159275"/>
            <a:ext cx="42005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15" name="Diagram 14"/>
          <p:cNvGraphicFramePr/>
          <p:nvPr/>
        </p:nvGraphicFramePr>
        <p:xfrm>
          <a:off x="509588" y="961231"/>
          <a:ext cx="11277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854979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32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15039" y="368052"/>
            <a:ext cx="10606326" cy="529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MEMBERSHIP OF </a:t>
            </a:r>
            <a:r>
              <a:rPr lang="en-US" sz="2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FACULTIES </a:t>
            </a:r>
            <a:r>
              <a:rPr lang="en-US" sz="27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THE COLLEGE</a:t>
            </a:r>
            <a:endParaRPr lang="en-IN" sz="27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39" y="1204864"/>
            <a:ext cx="10606326" cy="15454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r>
              <a:rPr lang="en-US" sz="27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</a:t>
            </a:r>
            <a:r>
              <a:rPr lang="en-US" sz="27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Sanjay Kumar Jha </a:t>
            </a:r>
          </a:p>
          <a:p>
            <a:pPr lvl="0"/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Coordinator, Cleaning Committee</a:t>
            </a:r>
            <a:endParaRPr lang="en-US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Member, Admission Committee</a:t>
            </a:r>
            <a:endParaRPr lang="en-IN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Member, Sports Committee	</a:t>
            </a:r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IN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7" y="4314031"/>
            <a:ext cx="10606326" cy="13299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13157" tIns="56579" rIns="113157" bIns="56579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Utpal Kumar Chakraborty</a:t>
            </a:r>
            <a:endParaRPr lang="en-IN" sz="27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b="1" dirty="0"/>
              <a:t>	</a:t>
            </a:r>
            <a:r>
              <a:rPr lang="en-US" b="1" dirty="0" smtClean="0">
                <a:solidFill>
                  <a:schemeClr val="tx1"/>
                </a:solidFill>
              </a:rPr>
              <a:t>AISHE</a:t>
            </a:r>
            <a:endParaRPr lang="en-IN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Member, 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Cell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87" y="2866231"/>
            <a:ext cx="1059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357187" y="5761831"/>
            <a:ext cx="1059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78905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8156" y="368050"/>
            <a:ext cx="10717491" cy="575928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DEPARTMENTAL </a:t>
            </a:r>
            <a:r>
              <a:rPr lang="en-US" sz="3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EXPENCES</a:t>
            </a:r>
            <a:endParaRPr lang="en-IN" sz="3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5577" y="877057"/>
            <a:ext cx="1389304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n-IN" b="1" u="sng" dirty="0" smtClean="0"/>
              <a:t>in Rs.</a:t>
            </a:r>
            <a:endParaRPr lang="en-IN" b="1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9187" y="1494631"/>
          <a:ext cx="10134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0"/>
                <a:gridCol w="3378200"/>
                <a:gridCol w="3378200"/>
              </a:tblGrid>
              <a:tr h="6705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IN" dirty="0" smtClean="0"/>
                        <a:t>EVENTS/ITEMS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2019</a:t>
                      </a:r>
                      <a:endParaRPr lang="en-IN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IN" dirty="0" smtClean="0"/>
                        <a:t>SEMINAR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--</a:t>
                      </a:r>
                      <a:endParaRPr lang="en-IN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IN" dirty="0" smtClean="0"/>
                        <a:t>MISELINIOUS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5,000</a:t>
                      </a:r>
                      <a:endParaRPr lang="en-IN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IN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5,000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44120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ertical Scroll 9"/>
          <p:cNvSpPr/>
          <p:nvPr/>
        </p:nvSpPr>
        <p:spPr>
          <a:xfrm>
            <a:off x="814387" y="580231"/>
            <a:ext cx="5638800" cy="6096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000" dirty="0" smtClean="0"/>
          </a:p>
          <a:p>
            <a:pPr algn="ctr"/>
            <a:r>
              <a:rPr lang="en-IN" sz="6000" dirty="0" smtClean="0"/>
              <a:t>OUR</a:t>
            </a:r>
          </a:p>
          <a:p>
            <a:pPr algn="ctr"/>
            <a:r>
              <a:rPr lang="en-IN" sz="6000" dirty="0" smtClean="0"/>
              <a:t>PRIDE</a:t>
            </a:r>
          </a:p>
          <a:p>
            <a:pPr algn="ctr"/>
            <a:endParaRPr lang="en-IN" sz="6000" dirty="0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18277" b="18277"/>
          <a:stretch>
            <a:fillRect/>
          </a:stretch>
        </p:blipFill>
        <p:spPr bwMode="auto">
          <a:xfrm>
            <a:off x="6983413" y="428625"/>
            <a:ext cx="504031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Horizontal Scroll 11"/>
          <p:cNvSpPr/>
          <p:nvPr/>
        </p:nvSpPr>
        <p:spPr>
          <a:xfrm>
            <a:off x="6757987" y="3628231"/>
            <a:ext cx="525780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ADLINA TIRKEY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2013-2016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Roll No. 14A-H012078084 </a:t>
            </a:r>
            <a:r>
              <a:rPr lang="en-IN" dirty="0" smtClean="0">
                <a:solidFill>
                  <a:schemeClr val="accent1"/>
                </a:solidFill>
              </a:rPr>
              <a:t>1</a:t>
            </a:r>
            <a:r>
              <a:rPr lang="en-IN" dirty="0" smtClean="0">
                <a:solidFill>
                  <a:schemeClr val="tx1"/>
                </a:solidFill>
              </a:rPr>
              <a:t>SOCIOLOGY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(HONS) UNIVERSITY  TOPPER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500" smtClean="0">
                <a:solidFill>
                  <a:schemeClr val="tx2"/>
                </a:solidFill>
              </a:rPr>
              <a:pPr algn="r"/>
              <a:t>34</a:t>
            </a:fld>
            <a:endParaRPr kumimoji="0"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587" y="1266031"/>
            <a:ext cx="1143000" cy="141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ertical Scroll 9"/>
          <p:cNvSpPr/>
          <p:nvPr/>
        </p:nvSpPr>
        <p:spPr>
          <a:xfrm>
            <a:off x="814387" y="580231"/>
            <a:ext cx="5638800" cy="6096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 smtClean="0"/>
              <a:t>OUR</a:t>
            </a:r>
          </a:p>
          <a:p>
            <a:pPr algn="ctr"/>
            <a:r>
              <a:rPr lang="en-IN" sz="6000" dirty="0" smtClean="0"/>
              <a:t>PRIDE</a:t>
            </a:r>
          </a:p>
          <a:p>
            <a:pPr algn="ctr"/>
            <a:endParaRPr lang="en-IN" sz="6000" dirty="0"/>
          </a:p>
        </p:txBody>
      </p:sp>
      <p:sp>
        <p:nvSpPr>
          <p:cNvPr id="9" name="Horizontal Scroll 8"/>
          <p:cNvSpPr/>
          <p:nvPr/>
        </p:nvSpPr>
        <p:spPr>
          <a:xfrm>
            <a:off x="6910387" y="3628231"/>
            <a:ext cx="510540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JYOTI KUMARI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2011-2014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   Roll No. 12A-H012003163 </a:t>
            </a:r>
            <a:r>
              <a:rPr lang="en-IN" dirty="0" smtClean="0">
                <a:solidFill>
                  <a:schemeClr val="accent1"/>
                </a:solidFill>
              </a:rPr>
              <a:t>43579</a:t>
            </a:r>
            <a:endParaRPr lang="en-IN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SOCIOLOGY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(HONS) UNIVERSITY  TOPPER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18409" b="18409"/>
          <a:stretch>
            <a:fillRect/>
          </a:stretch>
        </p:blipFill>
        <p:spPr bwMode="auto">
          <a:xfrm>
            <a:off x="6983373" y="429257"/>
            <a:ext cx="4824057" cy="3046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sz="1500" smtClean="0">
                <a:solidFill>
                  <a:schemeClr val="tx2"/>
                </a:solidFill>
              </a:rPr>
              <a:pPr algn="r"/>
              <a:t>35</a:t>
            </a:fld>
            <a:endParaRPr kumimoji="0"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987" y="1189831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8155" y="345640"/>
            <a:ext cx="11709851" cy="60670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STRENGTH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DEPARTMENT</a:t>
            </a:r>
            <a:endParaRPr lang="en-IN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00263" y="1281814"/>
          <a:ext cx="8401050" cy="548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1116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8155" y="345640"/>
            <a:ext cx="11709851" cy="60670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WEAKNESS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DEPARTMENT</a:t>
            </a:r>
            <a:endParaRPr lang="en-IN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00263" y="1281814"/>
          <a:ext cx="8401050" cy="548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1116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8155" y="345640"/>
            <a:ext cx="11709851" cy="60670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OPPORTUNITIES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DEPARTMENT</a:t>
            </a:r>
            <a:endParaRPr lang="en-IN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00263" y="1113632"/>
          <a:ext cx="840105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1116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48155" y="345640"/>
            <a:ext cx="11709851" cy="606706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CHALLANGES </a:t>
            </a:r>
            <a:r>
              <a:rPr lang="en-US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DEPARTMENT</a:t>
            </a:r>
            <a:endParaRPr lang="en-IN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00263" y="1113632"/>
          <a:ext cx="840105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1116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71" y="302803"/>
            <a:ext cx="11029454" cy="778496"/>
          </a:xfrm>
        </p:spPr>
        <p:txBody>
          <a:bodyPr>
            <a:noAutofit/>
          </a:bodyPr>
          <a:lstStyle/>
          <a:p>
            <a:pPr algn="l"/>
            <a:r>
              <a:rPr lang="en-US" sz="42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DEPARTMENT OF </a:t>
            </a:r>
            <a:r>
              <a:rPr lang="en-US" sz="42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SOCIOLOGY</a:t>
            </a:r>
            <a:endParaRPr lang="en-IN" sz="42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842806" y="1857929"/>
            <a:ext cx="10618254" cy="3022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YEAR OF ESTABLISHMENT:      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General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Course:                              </a:t>
            </a: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1981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Honours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Course:    </a:t>
            </a: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1981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NAME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THE PROGRAMM &amp; COURSES OFFERED:      UG ( Honours &amp;General</a:t>
            </a: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446398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40</a:t>
            </a:fld>
            <a:endParaRPr lang="en-IN"/>
          </a:p>
        </p:txBody>
      </p:sp>
      <p:pic>
        <p:nvPicPr>
          <p:cNvPr id="22532" name="Picture 4" descr="http://www.winbeta.org/sites/default/files/news/thankyou_r1_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876" y="1081300"/>
            <a:ext cx="7285285" cy="38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c1.staticflickr.com/1/87/231881558_bfbf4c7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799" y="4574555"/>
            <a:ext cx="2533441" cy="252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374458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71" y="302803"/>
            <a:ext cx="11029454" cy="77849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Thrust Areas of the Department:</a:t>
            </a:r>
            <a:endParaRPr lang="en-IN" sz="4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80987" y="1037431"/>
            <a:ext cx="11887200" cy="6069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of Sociology</a:t>
            </a:r>
            <a:endParaRPr lang="en-IN" sz="1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Indian Society and Change</a:t>
            </a:r>
            <a:endParaRPr lang="en-IN" sz="1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Research and Methods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Pioneers of Social Thinkers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problems in India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Urban Sociology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Rural Sociology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Sociology of Tribes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Industrial Sociology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Anthropology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Indian Social Thinkers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Sociology of Development and Change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Labour and Social Welfare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Psychology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Sociology of Religion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Movements in India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Globalisation and Society</a:t>
            </a:r>
            <a:endParaRPr lang="en-IN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53673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71" y="302803"/>
            <a:ext cx="11029454" cy="77849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</a:rPr>
              <a:t>No. of Teaching Posts:</a:t>
            </a:r>
            <a:endParaRPr lang="en-IN" sz="4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629056" y="4971516"/>
            <a:ext cx="7242179" cy="729816"/>
          </a:xfrm>
          <a:prstGeom prst="rect">
            <a:avLst/>
          </a:prstGeom>
          <a:noFill/>
          <a:ln>
            <a:noFill/>
          </a:ln>
        </p:spPr>
        <p:txBody>
          <a:bodyPr wrap="square" lIns="113157" tIns="56579" rIns="113157" bIns="56579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Assistant Professors: 2                                                </a:t>
            </a:r>
            <a:endParaRPr lang="en-IN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senateofseramporecollege.edu.in/image/teaching-sta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527" y="1319474"/>
            <a:ext cx="5457982" cy="34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515787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80" y="49200"/>
            <a:ext cx="11341418" cy="857889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rgbClr val="C00000"/>
                </a:solidFill>
              </a:rPr>
              <a:t>OUR VISION</a:t>
            </a:r>
            <a:endParaRPr lang="en-IN" sz="45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38223" y="4602083"/>
            <a:ext cx="9427423" cy="1653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en-US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vision of the Department is to move towards Excellence in Higher Education in order to Achieve a Just, Plural and Equitable Society in Consonance with the Constitutional 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Values.</a:t>
            </a:r>
            <a:endParaRPr lang="en-IN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://nagwan.net/images/v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029" y="1001907"/>
            <a:ext cx="3937993" cy="3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819863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80" y="223410"/>
            <a:ext cx="11341418" cy="857889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rgbClr val="C00000"/>
                </a:solidFill>
              </a:rPr>
              <a:t>OUR MISSION </a:t>
            </a:r>
            <a:endParaRPr lang="en-IN" sz="45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33387" y="1240083"/>
            <a:ext cx="11430000" cy="5100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13157" tIns="56579" rIns="113157" bIns="56579" rtlCol="0">
            <a:spAutoFit/>
          </a:bodyPr>
          <a:lstStyle/>
          <a:p>
            <a:pPr marL="424339" indent="-424339" algn="just">
              <a:buFont typeface="Wingdings" pitchFamily="2" charset="2"/>
              <a:buChar char="Ø"/>
            </a:pP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give utmost importance to the socially, economically marginalized sections of students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buFont typeface="Wingdings" pitchFamily="2" charset="2"/>
              <a:buChar char="Ø"/>
            </a:pPr>
            <a:endParaRPr lang="en-US" sz="27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buFont typeface="Wingdings" pitchFamily="2" charset="2"/>
              <a:buChar char="Ø"/>
            </a:pP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preserve and enrich the already rich socio-cultural traditions of the hinterland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buFont typeface="Wingdings" pitchFamily="2" charset="2"/>
              <a:buChar char="Ø"/>
            </a:pPr>
            <a:endParaRPr lang="en-US" sz="27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buFont typeface="Wingdings" pitchFamily="2" charset="2"/>
              <a:buChar char="Ø"/>
            </a:pP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prepare a student such that, when leaving college after completion of the three-year degree course, he/she is equipped with a positive frame of mind, has basic communication skills, should have acquired the ability to explain something logically, and above all, should have developed a balanced personality</a:t>
            </a:r>
            <a:r>
              <a:rPr lang="en-US" sz="27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IN" sz="2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81622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71" y="302803"/>
            <a:ext cx="11029454" cy="7784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OUR MISSION </a:t>
            </a:r>
            <a:endParaRPr lang="en-IN" sz="4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658E46-CCD7-460D-A0CB-7B608B4EAEC4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80987" y="1037431"/>
            <a:ext cx="11887200" cy="5192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157" tIns="56579" rIns="113157" bIns="56579" rtlCol="0">
            <a:spAutoFit/>
          </a:bodyPr>
          <a:lstStyle/>
          <a:p>
            <a:pPr marL="424339" indent="-42433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give utmost importance to the socially, economically marginalized sections of students</a:t>
            </a:r>
            <a:endParaRPr lang="en-IN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lnSpc>
                <a:spcPct val="150000"/>
              </a:lnSpc>
            </a:pPr>
            <a:endParaRPr lang="en-US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preserve and enrich the already rich socio-cultural traditions of the hinterland</a:t>
            </a:r>
            <a:endParaRPr lang="en-IN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lnSpc>
                <a:spcPct val="150000"/>
              </a:lnSpc>
            </a:pPr>
            <a:endParaRPr lang="en-US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4339" indent="-42433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prepare a student such that, when leaving college after completion of the three-year degree course, he/she is equipped with a positive frame of mind, has basic communication skills, should have acquired the ability to explain something logically, and above all, should have developed a balanced personality.</a:t>
            </a:r>
            <a:endParaRPr lang="en-IN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787" y="0"/>
            <a:ext cx="11430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53673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1224</TotalTime>
  <Words>1521</Words>
  <Application>Microsoft Office PowerPoint</Application>
  <PresentationFormat>Custom</PresentationFormat>
  <Paragraphs>566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Oriel</vt:lpstr>
      <vt:lpstr>Packager Shell Object</vt:lpstr>
      <vt:lpstr>Slide 1</vt:lpstr>
      <vt:lpstr>CONTENTS:</vt:lpstr>
      <vt:lpstr>Departmental Presentation by:</vt:lpstr>
      <vt:lpstr>DEPARTMENT OF SOCIOLOGY</vt:lpstr>
      <vt:lpstr>Thrust Areas of the Department:</vt:lpstr>
      <vt:lpstr>No. of Teaching Posts:</vt:lpstr>
      <vt:lpstr>OUR VISION</vt:lpstr>
      <vt:lpstr>OUR MISSION </vt:lpstr>
      <vt:lpstr>OUR MISSION </vt:lpstr>
      <vt:lpstr>               FACULTY STATISTICS </vt:lpstr>
      <vt:lpstr>      FACULTY STATISTICS Cont. </vt:lpstr>
      <vt:lpstr>                                       FACULTY STATISTICS Cont. </vt:lpstr>
      <vt:lpstr>FACULTY STATISTICS Cont. </vt:lpstr>
      <vt:lpstr>   FACULTY STATISTICS Cont. Distribution of Honours and General classes</vt:lpstr>
      <vt:lpstr>Slide 15</vt:lpstr>
      <vt:lpstr>RESEARCH OUTPUT – PUBLICATIONS Name of the Faculty: Dr.Sanjay kumar Jha </vt:lpstr>
      <vt:lpstr>RESEARCH OUTPUT – SEMINAR/WORKSHOP/TRAINING ATTENDED Name of the Faculty: Dr.Sanjay kumar Jha </vt:lpstr>
      <vt:lpstr>RESEARCH OUTPUT – PUBLICATIONS Name of the Faculty: Dr.Utpal Kumar Chakraborty </vt:lpstr>
      <vt:lpstr>RESEARCH OUTPUT – PUBLICATIONS Name of the Faculty: Dr.Utpal Kumar Chakraborty </vt:lpstr>
      <vt:lpstr>RESEARCH OUTPUT – SEMINAR/WORKSHOP/TRAINING ATTENDED Name of the Faculty: Dr.Utpal Kumar Chakraborty </vt:lpstr>
      <vt:lpstr>ACHIEVEMENTS OF FACULTY MEMBER </vt:lpstr>
      <vt:lpstr>Slide 22</vt:lpstr>
      <vt:lpstr>STUDENTS FROFILE  admission to honours course</vt:lpstr>
      <vt:lpstr>STUDENTS FROFILE Cont...  admission to honours course: Social Category wise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Debnath Mukhopadhyay</dc:creator>
  <cp:lastModifiedBy>HP</cp:lastModifiedBy>
  <cp:revision>209</cp:revision>
  <dcterms:created xsi:type="dcterms:W3CDTF">2014-11-22T04:34:24Z</dcterms:created>
  <dcterms:modified xsi:type="dcterms:W3CDTF">2019-06-10T07:55:38Z</dcterms:modified>
</cp:coreProperties>
</file>